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3" r:id="rId3"/>
    <p:sldId id="257" r:id="rId4"/>
    <p:sldId id="275" r:id="rId5"/>
    <p:sldId id="264" r:id="rId6"/>
    <p:sldId id="258" r:id="rId7"/>
    <p:sldId id="272" r:id="rId8"/>
    <p:sldId id="271" r:id="rId9"/>
    <p:sldId id="265" r:id="rId10"/>
    <p:sldId id="260" r:id="rId11"/>
    <p:sldId id="266" r:id="rId12"/>
    <p:sldId id="277" r:id="rId13"/>
    <p:sldId id="270" r:id="rId14"/>
    <p:sldId id="267" r:id="rId15"/>
    <p:sldId id="262" r:id="rId16"/>
    <p:sldId id="273" r:id="rId17"/>
    <p:sldId id="274" r:id="rId18"/>
    <p:sldId id="268" r:id="rId19"/>
    <p:sldId id="276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270"/>
    <p:restoredTop sz="94626"/>
  </p:normalViewPr>
  <p:slideViewPr>
    <p:cSldViewPr snapToGrid="0" snapToObjects="1">
      <p:cViewPr varScale="1">
        <p:scale>
          <a:sx n="121" d="100"/>
          <a:sy n="121" d="100"/>
        </p:scale>
        <p:origin x="20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diagrams/_rels/data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diagrams/_rels/data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diagrams/_rels/drawing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diagrams/_rels/drawing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4D43632-47EE-4E7E-BE56-FF3A1342EB62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33DD80C4-FE54-4ABC-A552-2500039BAECB}">
      <dgm:prSet/>
      <dgm:spPr/>
      <dgm:t>
        <a:bodyPr/>
        <a:lstStyle/>
        <a:p>
          <a:pPr>
            <a:defRPr cap="all"/>
          </a:pPr>
          <a:r>
            <a:rPr lang="en-GB"/>
            <a:t>Motivation</a:t>
          </a:r>
          <a:endParaRPr lang="en-US"/>
        </a:p>
      </dgm:t>
    </dgm:pt>
    <dgm:pt modelId="{E5E3BBBB-1CB5-42E7-8286-9DFF73DBAB5B}" type="parTrans" cxnId="{C6DAF643-17BD-45F7-A6EC-9A284F1E0389}">
      <dgm:prSet/>
      <dgm:spPr/>
      <dgm:t>
        <a:bodyPr/>
        <a:lstStyle/>
        <a:p>
          <a:endParaRPr lang="en-US"/>
        </a:p>
      </dgm:t>
    </dgm:pt>
    <dgm:pt modelId="{EDE4B545-5819-4096-B07F-1E0AC13E1C8E}" type="sibTrans" cxnId="{C6DAF643-17BD-45F7-A6EC-9A284F1E0389}">
      <dgm:prSet/>
      <dgm:spPr/>
      <dgm:t>
        <a:bodyPr/>
        <a:lstStyle/>
        <a:p>
          <a:endParaRPr lang="en-US"/>
        </a:p>
      </dgm:t>
    </dgm:pt>
    <dgm:pt modelId="{61D80068-911C-4F0E-8C4D-B0621A35CC4C}">
      <dgm:prSet/>
      <dgm:spPr/>
      <dgm:t>
        <a:bodyPr/>
        <a:lstStyle/>
        <a:p>
          <a:pPr>
            <a:defRPr cap="all"/>
          </a:pPr>
          <a:r>
            <a:rPr lang="en-GB"/>
            <a:t>Background Information</a:t>
          </a:r>
          <a:endParaRPr lang="en-US"/>
        </a:p>
      </dgm:t>
    </dgm:pt>
    <dgm:pt modelId="{CB8300BF-A1D6-470E-8057-73393EA15388}" type="parTrans" cxnId="{E8291A08-A850-4277-BED4-CE958BB4F3FA}">
      <dgm:prSet/>
      <dgm:spPr/>
      <dgm:t>
        <a:bodyPr/>
        <a:lstStyle/>
        <a:p>
          <a:endParaRPr lang="en-US"/>
        </a:p>
      </dgm:t>
    </dgm:pt>
    <dgm:pt modelId="{2997FF9C-DEEF-43AD-99BF-F1966D1C78ED}" type="sibTrans" cxnId="{E8291A08-A850-4277-BED4-CE958BB4F3FA}">
      <dgm:prSet/>
      <dgm:spPr/>
      <dgm:t>
        <a:bodyPr/>
        <a:lstStyle/>
        <a:p>
          <a:endParaRPr lang="en-US"/>
        </a:p>
      </dgm:t>
    </dgm:pt>
    <dgm:pt modelId="{0561FD34-4CBA-4674-9D30-09F2415235B9}">
      <dgm:prSet/>
      <dgm:spPr/>
      <dgm:t>
        <a:bodyPr/>
        <a:lstStyle/>
        <a:p>
          <a:pPr>
            <a:defRPr cap="all"/>
          </a:pPr>
          <a:r>
            <a:rPr lang="en-GB"/>
            <a:t>Aims of the Project</a:t>
          </a:r>
          <a:endParaRPr lang="en-US"/>
        </a:p>
      </dgm:t>
    </dgm:pt>
    <dgm:pt modelId="{F9525AEC-6C8C-452C-9418-AE0EC56EF30D}" type="parTrans" cxnId="{CDF433C0-48AE-4CDB-A98D-018BE75B8BEB}">
      <dgm:prSet/>
      <dgm:spPr/>
      <dgm:t>
        <a:bodyPr/>
        <a:lstStyle/>
        <a:p>
          <a:endParaRPr lang="en-US"/>
        </a:p>
      </dgm:t>
    </dgm:pt>
    <dgm:pt modelId="{48A4243C-E51C-4F06-9DB0-F3AA9CB676D5}" type="sibTrans" cxnId="{CDF433C0-48AE-4CDB-A98D-018BE75B8BEB}">
      <dgm:prSet/>
      <dgm:spPr/>
      <dgm:t>
        <a:bodyPr/>
        <a:lstStyle/>
        <a:p>
          <a:endParaRPr lang="en-US"/>
        </a:p>
      </dgm:t>
    </dgm:pt>
    <dgm:pt modelId="{FEB52D3C-E870-4B1C-ACC3-CFB8A4A14C53}">
      <dgm:prSet/>
      <dgm:spPr/>
      <dgm:t>
        <a:bodyPr/>
        <a:lstStyle/>
        <a:p>
          <a:pPr>
            <a:defRPr cap="all"/>
          </a:pPr>
          <a:r>
            <a:rPr lang="en-GB"/>
            <a:t>Project Steps</a:t>
          </a:r>
          <a:endParaRPr lang="en-US"/>
        </a:p>
      </dgm:t>
    </dgm:pt>
    <dgm:pt modelId="{989FF458-76B3-4126-BDFC-885A265F1678}" type="parTrans" cxnId="{1040AAAC-2B63-483C-AE96-0A4D5B866AEE}">
      <dgm:prSet/>
      <dgm:spPr/>
      <dgm:t>
        <a:bodyPr/>
        <a:lstStyle/>
        <a:p>
          <a:endParaRPr lang="en-US"/>
        </a:p>
      </dgm:t>
    </dgm:pt>
    <dgm:pt modelId="{1A23F70D-08A3-4C77-858B-9E369C3736A1}" type="sibTrans" cxnId="{1040AAAC-2B63-483C-AE96-0A4D5B866AEE}">
      <dgm:prSet/>
      <dgm:spPr/>
      <dgm:t>
        <a:bodyPr/>
        <a:lstStyle/>
        <a:p>
          <a:endParaRPr lang="en-US"/>
        </a:p>
      </dgm:t>
    </dgm:pt>
    <dgm:pt modelId="{AE8F96E4-C085-4437-B711-85FC4C185DEA}">
      <dgm:prSet/>
      <dgm:spPr/>
      <dgm:t>
        <a:bodyPr/>
        <a:lstStyle/>
        <a:p>
          <a:pPr>
            <a:defRPr cap="all"/>
          </a:pPr>
          <a:r>
            <a:rPr lang="en-GB"/>
            <a:t>Current Steps</a:t>
          </a:r>
          <a:endParaRPr lang="en-US"/>
        </a:p>
      </dgm:t>
    </dgm:pt>
    <dgm:pt modelId="{7A2256BE-6E5D-4F1B-8108-F4CC58692E78}" type="parTrans" cxnId="{10FA0244-D2FB-4341-B36F-0A7A971E69B9}">
      <dgm:prSet/>
      <dgm:spPr/>
      <dgm:t>
        <a:bodyPr/>
        <a:lstStyle/>
        <a:p>
          <a:endParaRPr lang="en-US"/>
        </a:p>
      </dgm:t>
    </dgm:pt>
    <dgm:pt modelId="{077B396B-91A7-489A-8B68-205D234DFCB7}" type="sibTrans" cxnId="{10FA0244-D2FB-4341-B36F-0A7A971E69B9}">
      <dgm:prSet/>
      <dgm:spPr/>
      <dgm:t>
        <a:bodyPr/>
        <a:lstStyle/>
        <a:p>
          <a:endParaRPr lang="en-US"/>
        </a:p>
      </dgm:t>
    </dgm:pt>
    <dgm:pt modelId="{FB6737FE-72D6-438C-A192-B7FBF421C37F}">
      <dgm:prSet/>
      <dgm:spPr/>
      <dgm:t>
        <a:bodyPr/>
        <a:lstStyle/>
        <a:p>
          <a:pPr>
            <a:defRPr cap="all"/>
          </a:pPr>
          <a:r>
            <a:rPr lang="en-GB"/>
            <a:t>References</a:t>
          </a:r>
          <a:endParaRPr lang="en-US"/>
        </a:p>
      </dgm:t>
    </dgm:pt>
    <dgm:pt modelId="{D5211114-8CBB-4D00-9599-FA97D6C810F6}" type="parTrans" cxnId="{2789A7DC-1C31-489F-BC98-AD00CFF6EA16}">
      <dgm:prSet/>
      <dgm:spPr/>
      <dgm:t>
        <a:bodyPr/>
        <a:lstStyle/>
        <a:p>
          <a:endParaRPr lang="en-US"/>
        </a:p>
      </dgm:t>
    </dgm:pt>
    <dgm:pt modelId="{80F8B603-B959-4C36-891C-6F678767F2AB}" type="sibTrans" cxnId="{2789A7DC-1C31-489F-BC98-AD00CFF6EA16}">
      <dgm:prSet/>
      <dgm:spPr/>
      <dgm:t>
        <a:bodyPr/>
        <a:lstStyle/>
        <a:p>
          <a:endParaRPr lang="en-US"/>
        </a:p>
      </dgm:t>
    </dgm:pt>
    <dgm:pt modelId="{09A0BAB3-F50D-4D2F-B725-1AB97916752C}" type="pres">
      <dgm:prSet presAssocID="{34D43632-47EE-4E7E-BE56-FF3A1342EB62}" presName="root" presStyleCnt="0">
        <dgm:presLayoutVars>
          <dgm:dir/>
          <dgm:resizeHandles val="exact"/>
        </dgm:presLayoutVars>
      </dgm:prSet>
      <dgm:spPr/>
    </dgm:pt>
    <dgm:pt modelId="{76EB22C1-EC1C-4A6E-8D5F-4E76333A32E5}" type="pres">
      <dgm:prSet presAssocID="{33DD80C4-FE54-4ABC-A552-2500039BAECB}" presName="compNode" presStyleCnt="0"/>
      <dgm:spPr/>
    </dgm:pt>
    <dgm:pt modelId="{645BEA17-67F4-4F06-A163-851F36BC6856}" type="pres">
      <dgm:prSet presAssocID="{33DD80C4-FE54-4ABC-A552-2500039BAECB}" presName="iconBgRect" presStyleLbl="bgShp" presStyleIdx="0" presStyleCnt="6"/>
      <dgm:spPr/>
    </dgm:pt>
    <dgm:pt modelId="{932FEEE9-A852-4ACE-82C4-4A15D56A03A5}" type="pres">
      <dgm:prSet presAssocID="{33DD80C4-FE54-4ABC-A552-2500039BAECB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odium"/>
        </a:ext>
      </dgm:extLst>
    </dgm:pt>
    <dgm:pt modelId="{69AE7C47-9DF6-41E8-ABF2-7E4C2ADCE760}" type="pres">
      <dgm:prSet presAssocID="{33DD80C4-FE54-4ABC-A552-2500039BAECB}" presName="spaceRect" presStyleCnt="0"/>
      <dgm:spPr/>
    </dgm:pt>
    <dgm:pt modelId="{8D5FFAB5-2CD0-4191-9188-B493AA591CAE}" type="pres">
      <dgm:prSet presAssocID="{33DD80C4-FE54-4ABC-A552-2500039BAECB}" presName="textRect" presStyleLbl="revTx" presStyleIdx="0" presStyleCnt="6">
        <dgm:presLayoutVars>
          <dgm:chMax val="1"/>
          <dgm:chPref val="1"/>
        </dgm:presLayoutVars>
      </dgm:prSet>
      <dgm:spPr/>
    </dgm:pt>
    <dgm:pt modelId="{1735A8BD-BEA9-4C12-BC64-87BC4F94B455}" type="pres">
      <dgm:prSet presAssocID="{EDE4B545-5819-4096-B07F-1E0AC13E1C8E}" presName="sibTrans" presStyleCnt="0"/>
      <dgm:spPr/>
    </dgm:pt>
    <dgm:pt modelId="{41A7BEA2-B565-4A81-9095-7384B038D00E}" type="pres">
      <dgm:prSet presAssocID="{61D80068-911C-4F0E-8C4D-B0621A35CC4C}" presName="compNode" presStyleCnt="0"/>
      <dgm:spPr/>
    </dgm:pt>
    <dgm:pt modelId="{C16BFA89-3A26-459D-8D68-DEE23AADB19E}" type="pres">
      <dgm:prSet presAssocID="{61D80068-911C-4F0E-8C4D-B0621A35CC4C}" presName="iconBgRect" presStyleLbl="bgShp" presStyleIdx="1" presStyleCnt="6"/>
      <dgm:spPr/>
    </dgm:pt>
    <dgm:pt modelId="{56C2C7D6-6849-45A2-B129-885E842239C0}" type="pres">
      <dgm:prSet presAssocID="{61D80068-911C-4F0E-8C4D-B0621A35CC4C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Information"/>
        </a:ext>
      </dgm:extLst>
    </dgm:pt>
    <dgm:pt modelId="{9C950FCD-54CD-4674-AE67-F1B271D199D6}" type="pres">
      <dgm:prSet presAssocID="{61D80068-911C-4F0E-8C4D-B0621A35CC4C}" presName="spaceRect" presStyleCnt="0"/>
      <dgm:spPr/>
    </dgm:pt>
    <dgm:pt modelId="{C5229DD7-0AA0-443B-A3EA-772D28A7DCF9}" type="pres">
      <dgm:prSet presAssocID="{61D80068-911C-4F0E-8C4D-B0621A35CC4C}" presName="textRect" presStyleLbl="revTx" presStyleIdx="1" presStyleCnt="6">
        <dgm:presLayoutVars>
          <dgm:chMax val="1"/>
          <dgm:chPref val="1"/>
        </dgm:presLayoutVars>
      </dgm:prSet>
      <dgm:spPr/>
    </dgm:pt>
    <dgm:pt modelId="{3C1D0A7A-3B93-405E-B2B4-7995E1F9CA5F}" type="pres">
      <dgm:prSet presAssocID="{2997FF9C-DEEF-43AD-99BF-F1966D1C78ED}" presName="sibTrans" presStyleCnt="0"/>
      <dgm:spPr/>
    </dgm:pt>
    <dgm:pt modelId="{EB8FD672-1938-43CB-BFDC-22527B6D6A07}" type="pres">
      <dgm:prSet presAssocID="{0561FD34-4CBA-4674-9D30-09F2415235B9}" presName="compNode" presStyleCnt="0"/>
      <dgm:spPr/>
    </dgm:pt>
    <dgm:pt modelId="{E6B9D9B1-762D-4F4F-AFF6-B18F51007753}" type="pres">
      <dgm:prSet presAssocID="{0561FD34-4CBA-4674-9D30-09F2415235B9}" presName="iconBgRect" presStyleLbl="bgShp" presStyleIdx="2" presStyleCnt="6"/>
      <dgm:spPr/>
    </dgm:pt>
    <dgm:pt modelId="{558A0958-B327-4B85-9FCE-FB8B606DD8C1}" type="pres">
      <dgm:prSet presAssocID="{0561FD34-4CBA-4674-9D30-09F2415235B9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41079BEC-CC9F-4A66-A98A-B13AF9B2ADC8}" type="pres">
      <dgm:prSet presAssocID="{0561FD34-4CBA-4674-9D30-09F2415235B9}" presName="spaceRect" presStyleCnt="0"/>
      <dgm:spPr/>
    </dgm:pt>
    <dgm:pt modelId="{2285005B-E964-419A-88DC-A096F920462E}" type="pres">
      <dgm:prSet presAssocID="{0561FD34-4CBA-4674-9D30-09F2415235B9}" presName="textRect" presStyleLbl="revTx" presStyleIdx="2" presStyleCnt="6">
        <dgm:presLayoutVars>
          <dgm:chMax val="1"/>
          <dgm:chPref val="1"/>
        </dgm:presLayoutVars>
      </dgm:prSet>
      <dgm:spPr/>
    </dgm:pt>
    <dgm:pt modelId="{1BAD1811-3346-44A9-8556-7663F6081F62}" type="pres">
      <dgm:prSet presAssocID="{48A4243C-E51C-4F06-9DB0-F3AA9CB676D5}" presName="sibTrans" presStyleCnt="0"/>
      <dgm:spPr/>
    </dgm:pt>
    <dgm:pt modelId="{58858C52-D9FE-48F3-AB48-06B651D02435}" type="pres">
      <dgm:prSet presAssocID="{FEB52D3C-E870-4B1C-ACC3-CFB8A4A14C53}" presName="compNode" presStyleCnt="0"/>
      <dgm:spPr/>
    </dgm:pt>
    <dgm:pt modelId="{BD108266-422E-4E7D-AA64-2840FE61D840}" type="pres">
      <dgm:prSet presAssocID="{FEB52D3C-E870-4B1C-ACC3-CFB8A4A14C53}" presName="iconBgRect" presStyleLbl="bgShp" presStyleIdx="3" presStyleCnt="6"/>
      <dgm:spPr/>
    </dgm:pt>
    <dgm:pt modelId="{AF3E8E8E-532B-4F70-9F85-2BBE5C98EDAE}" type="pres">
      <dgm:prSet presAssocID="{FEB52D3C-E870-4B1C-ACC3-CFB8A4A14C53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 List"/>
        </a:ext>
      </dgm:extLst>
    </dgm:pt>
    <dgm:pt modelId="{C08495FB-79B6-4B6A-9C2A-036E06E035D2}" type="pres">
      <dgm:prSet presAssocID="{FEB52D3C-E870-4B1C-ACC3-CFB8A4A14C53}" presName="spaceRect" presStyleCnt="0"/>
      <dgm:spPr/>
    </dgm:pt>
    <dgm:pt modelId="{2A190A4B-99B8-41D0-97E8-10547D5D6B87}" type="pres">
      <dgm:prSet presAssocID="{FEB52D3C-E870-4B1C-ACC3-CFB8A4A14C53}" presName="textRect" presStyleLbl="revTx" presStyleIdx="3" presStyleCnt="6">
        <dgm:presLayoutVars>
          <dgm:chMax val="1"/>
          <dgm:chPref val="1"/>
        </dgm:presLayoutVars>
      </dgm:prSet>
      <dgm:spPr/>
    </dgm:pt>
    <dgm:pt modelId="{3CCB2759-C3DD-45C5-A28A-46B0D55269CA}" type="pres">
      <dgm:prSet presAssocID="{1A23F70D-08A3-4C77-858B-9E369C3736A1}" presName="sibTrans" presStyleCnt="0"/>
      <dgm:spPr/>
    </dgm:pt>
    <dgm:pt modelId="{42C3DFF9-A945-47A3-81A2-DB541747B22B}" type="pres">
      <dgm:prSet presAssocID="{AE8F96E4-C085-4437-B711-85FC4C185DEA}" presName="compNode" presStyleCnt="0"/>
      <dgm:spPr/>
    </dgm:pt>
    <dgm:pt modelId="{CD18AA09-4BDA-487D-BACD-7E2FE56C4EAB}" type="pres">
      <dgm:prSet presAssocID="{AE8F96E4-C085-4437-B711-85FC4C185DEA}" presName="iconBgRect" presStyleLbl="bgShp" presStyleIdx="4" presStyleCnt="6"/>
      <dgm:spPr/>
    </dgm:pt>
    <dgm:pt modelId="{DA801144-89FD-4A74-9517-9A30275333E2}" type="pres">
      <dgm:prSet presAssocID="{AE8F96E4-C085-4437-B711-85FC4C185DEA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980BBFD1-42B3-4929-B188-9F358D4EAD56}" type="pres">
      <dgm:prSet presAssocID="{AE8F96E4-C085-4437-B711-85FC4C185DEA}" presName="spaceRect" presStyleCnt="0"/>
      <dgm:spPr/>
    </dgm:pt>
    <dgm:pt modelId="{B192687F-6954-459B-9026-1297DF7C10D2}" type="pres">
      <dgm:prSet presAssocID="{AE8F96E4-C085-4437-B711-85FC4C185DEA}" presName="textRect" presStyleLbl="revTx" presStyleIdx="4" presStyleCnt="6">
        <dgm:presLayoutVars>
          <dgm:chMax val="1"/>
          <dgm:chPref val="1"/>
        </dgm:presLayoutVars>
      </dgm:prSet>
      <dgm:spPr/>
    </dgm:pt>
    <dgm:pt modelId="{46B93E6A-927F-4B5E-85A2-8874FD7E7378}" type="pres">
      <dgm:prSet presAssocID="{077B396B-91A7-489A-8B68-205D234DFCB7}" presName="sibTrans" presStyleCnt="0"/>
      <dgm:spPr/>
    </dgm:pt>
    <dgm:pt modelId="{5005A468-27C6-4763-AC11-64A320E427CA}" type="pres">
      <dgm:prSet presAssocID="{FB6737FE-72D6-438C-A192-B7FBF421C37F}" presName="compNode" presStyleCnt="0"/>
      <dgm:spPr/>
    </dgm:pt>
    <dgm:pt modelId="{FD3EB006-C713-4F91-AFFF-FE7844E6BF39}" type="pres">
      <dgm:prSet presAssocID="{FB6737FE-72D6-438C-A192-B7FBF421C37F}" presName="iconBgRect" presStyleLbl="bgShp" presStyleIdx="5" presStyleCnt="6"/>
      <dgm:spPr/>
    </dgm:pt>
    <dgm:pt modelId="{FA782C3F-9FC9-41C5-9B49-173280C0A5EB}" type="pres">
      <dgm:prSet presAssocID="{FB6737FE-72D6-438C-A192-B7FBF421C37F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6EB93F75-AE67-4222-AE6D-80AE7E548823}" type="pres">
      <dgm:prSet presAssocID="{FB6737FE-72D6-438C-A192-B7FBF421C37F}" presName="spaceRect" presStyleCnt="0"/>
      <dgm:spPr/>
    </dgm:pt>
    <dgm:pt modelId="{989D0115-F705-4C26-B999-4D32D36106CA}" type="pres">
      <dgm:prSet presAssocID="{FB6737FE-72D6-438C-A192-B7FBF421C37F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E8291A08-A850-4277-BED4-CE958BB4F3FA}" srcId="{34D43632-47EE-4E7E-BE56-FF3A1342EB62}" destId="{61D80068-911C-4F0E-8C4D-B0621A35CC4C}" srcOrd="1" destOrd="0" parTransId="{CB8300BF-A1D6-470E-8057-73393EA15388}" sibTransId="{2997FF9C-DEEF-43AD-99BF-F1966D1C78ED}"/>
    <dgm:cxn modelId="{A259B312-C97D-4A47-8F10-B7E335D8F80C}" type="presOf" srcId="{34D43632-47EE-4E7E-BE56-FF3A1342EB62}" destId="{09A0BAB3-F50D-4D2F-B725-1AB97916752C}" srcOrd="0" destOrd="0" presId="urn:microsoft.com/office/officeart/2018/5/layout/IconCircleLabelList"/>
    <dgm:cxn modelId="{EC217627-F13B-4833-9632-ABA69C4E9E18}" type="presOf" srcId="{FEB52D3C-E870-4B1C-ACC3-CFB8A4A14C53}" destId="{2A190A4B-99B8-41D0-97E8-10547D5D6B87}" srcOrd="0" destOrd="0" presId="urn:microsoft.com/office/officeart/2018/5/layout/IconCircleLabelList"/>
    <dgm:cxn modelId="{C6DAF643-17BD-45F7-A6EC-9A284F1E0389}" srcId="{34D43632-47EE-4E7E-BE56-FF3A1342EB62}" destId="{33DD80C4-FE54-4ABC-A552-2500039BAECB}" srcOrd="0" destOrd="0" parTransId="{E5E3BBBB-1CB5-42E7-8286-9DFF73DBAB5B}" sibTransId="{EDE4B545-5819-4096-B07F-1E0AC13E1C8E}"/>
    <dgm:cxn modelId="{10FA0244-D2FB-4341-B36F-0A7A971E69B9}" srcId="{34D43632-47EE-4E7E-BE56-FF3A1342EB62}" destId="{AE8F96E4-C085-4437-B711-85FC4C185DEA}" srcOrd="4" destOrd="0" parTransId="{7A2256BE-6E5D-4F1B-8108-F4CC58692E78}" sibTransId="{077B396B-91A7-489A-8B68-205D234DFCB7}"/>
    <dgm:cxn modelId="{E2C3B744-18F0-47D2-A7A7-3615833933AF}" type="presOf" srcId="{33DD80C4-FE54-4ABC-A552-2500039BAECB}" destId="{8D5FFAB5-2CD0-4191-9188-B493AA591CAE}" srcOrd="0" destOrd="0" presId="urn:microsoft.com/office/officeart/2018/5/layout/IconCircleLabelList"/>
    <dgm:cxn modelId="{91D2626E-2089-45FF-BE4E-FE4650C64C57}" type="presOf" srcId="{0561FD34-4CBA-4674-9D30-09F2415235B9}" destId="{2285005B-E964-419A-88DC-A096F920462E}" srcOrd="0" destOrd="0" presId="urn:microsoft.com/office/officeart/2018/5/layout/IconCircleLabelList"/>
    <dgm:cxn modelId="{423B248B-3F90-434C-85D8-ABE2E22B6D51}" type="presOf" srcId="{61D80068-911C-4F0E-8C4D-B0621A35CC4C}" destId="{C5229DD7-0AA0-443B-A3EA-772D28A7DCF9}" srcOrd="0" destOrd="0" presId="urn:microsoft.com/office/officeart/2018/5/layout/IconCircleLabelList"/>
    <dgm:cxn modelId="{1040AAAC-2B63-483C-AE96-0A4D5B866AEE}" srcId="{34D43632-47EE-4E7E-BE56-FF3A1342EB62}" destId="{FEB52D3C-E870-4B1C-ACC3-CFB8A4A14C53}" srcOrd="3" destOrd="0" parTransId="{989FF458-76B3-4126-BDFC-885A265F1678}" sibTransId="{1A23F70D-08A3-4C77-858B-9E369C3736A1}"/>
    <dgm:cxn modelId="{CDF433C0-48AE-4CDB-A98D-018BE75B8BEB}" srcId="{34D43632-47EE-4E7E-BE56-FF3A1342EB62}" destId="{0561FD34-4CBA-4674-9D30-09F2415235B9}" srcOrd="2" destOrd="0" parTransId="{F9525AEC-6C8C-452C-9418-AE0EC56EF30D}" sibTransId="{48A4243C-E51C-4F06-9DB0-F3AA9CB676D5}"/>
    <dgm:cxn modelId="{2789A7DC-1C31-489F-BC98-AD00CFF6EA16}" srcId="{34D43632-47EE-4E7E-BE56-FF3A1342EB62}" destId="{FB6737FE-72D6-438C-A192-B7FBF421C37F}" srcOrd="5" destOrd="0" parTransId="{D5211114-8CBB-4D00-9599-FA97D6C810F6}" sibTransId="{80F8B603-B959-4C36-891C-6F678767F2AB}"/>
    <dgm:cxn modelId="{62D72FF1-95AF-4D22-9911-840573738E30}" type="presOf" srcId="{FB6737FE-72D6-438C-A192-B7FBF421C37F}" destId="{989D0115-F705-4C26-B999-4D32D36106CA}" srcOrd="0" destOrd="0" presId="urn:microsoft.com/office/officeart/2018/5/layout/IconCircleLabelList"/>
    <dgm:cxn modelId="{AFA6DEFF-880E-4540-A39A-F09052C38367}" type="presOf" srcId="{AE8F96E4-C085-4437-B711-85FC4C185DEA}" destId="{B192687F-6954-459B-9026-1297DF7C10D2}" srcOrd="0" destOrd="0" presId="urn:microsoft.com/office/officeart/2018/5/layout/IconCircleLabelList"/>
    <dgm:cxn modelId="{3C939B33-4E7C-48D5-BAAE-E4029B6CB506}" type="presParOf" srcId="{09A0BAB3-F50D-4D2F-B725-1AB97916752C}" destId="{76EB22C1-EC1C-4A6E-8D5F-4E76333A32E5}" srcOrd="0" destOrd="0" presId="urn:microsoft.com/office/officeart/2018/5/layout/IconCircleLabelList"/>
    <dgm:cxn modelId="{2238598B-368C-4AFD-B2CD-375BE8ADA59E}" type="presParOf" srcId="{76EB22C1-EC1C-4A6E-8D5F-4E76333A32E5}" destId="{645BEA17-67F4-4F06-A163-851F36BC6856}" srcOrd="0" destOrd="0" presId="urn:microsoft.com/office/officeart/2018/5/layout/IconCircleLabelList"/>
    <dgm:cxn modelId="{762326E7-7441-400F-8676-28DE168A84FE}" type="presParOf" srcId="{76EB22C1-EC1C-4A6E-8D5F-4E76333A32E5}" destId="{932FEEE9-A852-4ACE-82C4-4A15D56A03A5}" srcOrd="1" destOrd="0" presId="urn:microsoft.com/office/officeart/2018/5/layout/IconCircleLabelList"/>
    <dgm:cxn modelId="{F34BC06F-0C14-4D4A-B2AE-D6586BB4B964}" type="presParOf" srcId="{76EB22C1-EC1C-4A6E-8D5F-4E76333A32E5}" destId="{69AE7C47-9DF6-41E8-ABF2-7E4C2ADCE760}" srcOrd="2" destOrd="0" presId="urn:microsoft.com/office/officeart/2018/5/layout/IconCircleLabelList"/>
    <dgm:cxn modelId="{92198F18-FB9A-4BAC-A0BB-927CF23D5AAF}" type="presParOf" srcId="{76EB22C1-EC1C-4A6E-8D5F-4E76333A32E5}" destId="{8D5FFAB5-2CD0-4191-9188-B493AA591CAE}" srcOrd="3" destOrd="0" presId="urn:microsoft.com/office/officeart/2018/5/layout/IconCircleLabelList"/>
    <dgm:cxn modelId="{C1A30D8C-6745-4EFE-9415-2A95445EA338}" type="presParOf" srcId="{09A0BAB3-F50D-4D2F-B725-1AB97916752C}" destId="{1735A8BD-BEA9-4C12-BC64-87BC4F94B455}" srcOrd="1" destOrd="0" presId="urn:microsoft.com/office/officeart/2018/5/layout/IconCircleLabelList"/>
    <dgm:cxn modelId="{352A71C1-7E92-4A34-AEE9-1BC372B39982}" type="presParOf" srcId="{09A0BAB3-F50D-4D2F-B725-1AB97916752C}" destId="{41A7BEA2-B565-4A81-9095-7384B038D00E}" srcOrd="2" destOrd="0" presId="urn:microsoft.com/office/officeart/2018/5/layout/IconCircleLabelList"/>
    <dgm:cxn modelId="{13E78C42-3A92-42CE-924D-CD243464C58A}" type="presParOf" srcId="{41A7BEA2-B565-4A81-9095-7384B038D00E}" destId="{C16BFA89-3A26-459D-8D68-DEE23AADB19E}" srcOrd="0" destOrd="0" presId="urn:microsoft.com/office/officeart/2018/5/layout/IconCircleLabelList"/>
    <dgm:cxn modelId="{023B1470-F63B-45B8-B402-CA398FAC3CF3}" type="presParOf" srcId="{41A7BEA2-B565-4A81-9095-7384B038D00E}" destId="{56C2C7D6-6849-45A2-B129-885E842239C0}" srcOrd="1" destOrd="0" presId="urn:microsoft.com/office/officeart/2018/5/layout/IconCircleLabelList"/>
    <dgm:cxn modelId="{9931DD4C-FAF6-46A3-BE7F-F303B76FDAB1}" type="presParOf" srcId="{41A7BEA2-B565-4A81-9095-7384B038D00E}" destId="{9C950FCD-54CD-4674-AE67-F1B271D199D6}" srcOrd="2" destOrd="0" presId="urn:microsoft.com/office/officeart/2018/5/layout/IconCircleLabelList"/>
    <dgm:cxn modelId="{109B06A3-CE73-43F3-9EAA-97500E90A392}" type="presParOf" srcId="{41A7BEA2-B565-4A81-9095-7384B038D00E}" destId="{C5229DD7-0AA0-443B-A3EA-772D28A7DCF9}" srcOrd="3" destOrd="0" presId="urn:microsoft.com/office/officeart/2018/5/layout/IconCircleLabelList"/>
    <dgm:cxn modelId="{753DB292-3CAF-4C00-81BD-1449B5BB8569}" type="presParOf" srcId="{09A0BAB3-F50D-4D2F-B725-1AB97916752C}" destId="{3C1D0A7A-3B93-405E-B2B4-7995E1F9CA5F}" srcOrd="3" destOrd="0" presId="urn:microsoft.com/office/officeart/2018/5/layout/IconCircleLabelList"/>
    <dgm:cxn modelId="{BEEFA9D7-5D9E-4978-B19C-58277DD31E72}" type="presParOf" srcId="{09A0BAB3-F50D-4D2F-B725-1AB97916752C}" destId="{EB8FD672-1938-43CB-BFDC-22527B6D6A07}" srcOrd="4" destOrd="0" presId="urn:microsoft.com/office/officeart/2018/5/layout/IconCircleLabelList"/>
    <dgm:cxn modelId="{557D749C-13CD-4196-B036-671D96429FBE}" type="presParOf" srcId="{EB8FD672-1938-43CB-BFDC-22527B6D6A07}" destId="{E6B9D9B1-762D-4F4F-AFF6-B18F51007753}" srcOrd="0" destOrd="0" presId="urn:microsoft.com/office/officeart/2018/5/layout/IconCircleLabelList"/>
    <dgm:cxn modelId="{25FC1303-33E8-426C-B1FA-47B6A44C146B}" type="presParOf" srcId="{EB8FD672-1938-43CB-BFDC-22527B6D6A07}" destId="{558A0958-B327-4B85-9FCE-FB8B606DD8C1}" srcOrd="1" destOrd="0" presId="urn:microsoft.com/office/officeart/2018/5/layout/IconCircleLabelList"/>
    <dgm:cxn modelId="{BD464495-47F6-4452-9558-66B9BFCFC8B7}" type="presParOf" srcId="{EB8FD672-1938-43CB-BFDC-22527B6D6A07}" destId="{41079BEC-CC9F-4A66-A98A-B13AF9B2ADC8}" srcOrd="2" destOrd="0" presId="urn:microsoft.com/office/officeart/2018/5/layout/IconCircleLabelList"/>
    <dgm:cxn modelId="{02E56847-0CD1-45A0-BE08-37A05236FDB4}" type="presParOf" srcId="{EB8FD672-1938-43CB-BFDC-22527B6D6A07}" destId="{2285005B-E964-419A-88DC-A096F920462E}" srcOrd="3" destOrd="0" presId="urn:microsoft.com/office/officeart/2018/5/layout/IconCircleLabelList"/>
    <dgm:cxn modelId="{76F4AA66-8D78-4048-84FB-3469DBABC535}" type="presParOf" srcId="{09A0BAB3-F50D-4D2F-B725-1AB97916752C}" destId="{1BAD1811-3346-44A9-8556-7663F6081F62}" srcOrd="5" destOrd="0" presId="urn:microsoft.com/office/officeart/2018/5/layout/IconCircleLabelList"/>
    <dgm:cxn modelId="{B87F132F-7D41-428F-A9B9-88796A9E59BE}" type="presParOf" srcId="{09A0BAB3-F50D-4D2F-B725-1AB97916752C}" destId="{58858C52-D9FE-48F3-AB48-06B651D02435}" srcOrd="6" destOrd="0" presId="urn:microsoft.com/office/officeart/2018/5/layout/IconCircleLabelList"/>
    <dgm:cxn modelId="{5C834F82-AEE2-4214-812B-FD241F2DC1F6}" type="presParOf" srcId="{58858C52-D9FE-48F3-AB48-06B651D02435}" destId="{BD108266-422E-4E7D-AA64-2840FE61D840}" srcOrd="0" destOrd="0" presId="urn:microsoft.com/office/officeart/2018/5/layout/IconCircleLabelList"/>
    <dgm:cxn modelId="{87A76E09-D678-42F8-8F2E-C97AA2FF36B9}" type="presParOf" srcId="{58858C52-D9FE-48F3-AB48-06B651D02435}" destId="{AF3E8E8E-532B-4F70-9F85-2BBE5C98EDAE}" srcOrd="1" destOrd="0" presId="urn:microsoft.com/office/officeart/2018/5/layout/IconCircleLabelList"/>
    <dgm:cxn modelId="{EDEDE0B1-F697-4732-921A-7A194D4CA2A8}" type="presParOf" srcId="{58858C52-D9FE-48F3-AB48-06B651D02435}" destId="{C08495FB-79B6-4B6A-9C2A-036E06E035D2}" srcOrd="2" destOrd="0" presId="urn:microsoft.com/office/officeart/2018/5/layout/IconCircleLabelList"/>
    <dgm:cxn modelId="{DE6A9F41-4F80-4A6B-BDAD-A71365072AFD}" type="presParOf" srcId="{58858C52-D9FE-48F3-AB48-06B651D02435}" destId="{2A190A4B-99B8-41D0-97E8-10547D5D6B87}" srcOrd="3" destOrd="0" presId="urn:microsoft.com/office/officeart/2018/5/layout/IconCircleLabelList"/>
    <dgm:cxn modelId="{529899B8-90E6-451F-B490-51E28D59B92C}" type="presParOf" srcId="{09A0BAB3-F50D-4D2F-B725-1AB97916752C}" destId="{3CCB2759-C3DD-45C5-A28A-46B0D55269CA}" srcOrd="7" destOrd="0" presId="urn:microsoft.com/office/officeart/2018/5/layout/IconCircleLabelList"/>
    <dgm:cxn modelId="{472883E4-0C04-45EE-BD37-3749D8C445F3}" type="presParOf" srcId="{09A0BAB3-F50D-4D2F-B725-1AB97916752C}" destId="{42C3DFF9-A945-47A3-81A2-DB541747B22B}" srcOrd="8" destOrd="0" presId="urn:microsoft.com/office/officeart/2018/5/layout/IconCircleLabelList"/>
    <dgm:cxn modelId="{B42E3590-FAA1-4920-9D70-5D5AA0243A76}" type="presParOf" srcId="{42C3DFF9-A945-47A3-81A2-DB541747B22B}" destId="{CD18AA09-4BDA-487D-BACD-7E2FE56C4EAB}" srcOrd="0" destOrd="0" presId="urn:microsoft.com/office/officeart/2018/5/layout/IconCircleLabelList"/>
    <dgm:cxn modelId="{40171ED6-E16B-48D3-87D3-4AAD0356F8FD}" type="presParOf" srcId="{42C3DFF9-A945-47A3-81A2-DB541747B22B}" destId="{DA801144-89FD-4A74-9517-9A30275333E2}" srcOrd="1" destOrd="0" presId="urn:microsoft.com/office/officeart/2018/5/layout/IconCircleLabelList"/>
    <dgm:cxn modelId="{DFC05E14-5F79-4A8A-A0E4-4DD6CE993F9F}" type="presParOf" srcId="{42C3DFF9-A945-47A3-81A2-DB541747B22B}" destId="{980BBFD1-42B3-4929-B188-9F358D4EAD56}" srcOrd="2" destOrd="0" presId="urn:microsoft.com/office/officeart/2018/5/layout/IconCircleLabelList"/>
    <dgm:cxn modelId="{A4EECA6B-192B-4BF1-9AE7-7EDBECCD6A97}" type="presParOf" srcId="{42C3DFF9-A945-47A3-81A2-DB541747B22B}" destId="{B192687F-6954-459B-9026-1297DF7C10D2}" srcOrd="3" destOrd="0" presId="urn:microsoft.com/office/officeart/2018/5/layout/IconCircleLabelList"/>
    <dgm:cxn modelId="{237D1A90-FEC7-4263-B774-258E4C49B370}" type="presParOf" srcId="{09A0BAB3-F50D-4D2F-B725-1AB97916752C}" destId="{46B93E6A-927F-4B5E-85A2-8874FD7E7378}" srcOrd="9" destOrd="0" presId="urn:microsoft.com/office/officeart/2018/5/layout/IconCircleLabelList"/>
    <dgm:cxn modelId="{FD2E2032-55B9-47B7-A971-4C9203CAB27C}" type="presParOf" srcId="{09A0BAB3-F50D-4D2F-B725-1AB97916752C}" destId="{5005A468-27C6-4763-AC11-64A320E427CA}" srcOrd="10" destOrd="0" presId="urn:microsoft.com/office/officeart/2018/5/layout/IconCircleLabelList"/>
    <dgm:cxn modelId="{26094357-85C2-4B79-979D-6BFC253F7C6D}" type="presParOf" srcId="{5005A468-27C6-4763-AC11-64A320E427CA}" destId="{FD3EB006-C713-4F91-AFFF-FE7844E6BF39}" srcOrd="0" destOrd="0" presId="urn:microsoft.com/office/officeart/2018/5/layout/IconCircleLabelList"/>
    <dgm:cxn modelId="{9A212FFF-41F8-4ABD-A7A5-6D7AC6556E62}" type="presParOf" srcId="{5005A468-27C6-4763-AC11-64A320E427CA}" destId="{FA782C3F-9FC9-41C5-9B49-173280C0A5EB}" srcOrd="1" destOrd="0" presId="urn:microsoft.com/office/officeart/2018/5/layout/IconCircleLabelList"/>
    <dgm:cxn modelId="{3E4255FB-79BB-4CC8-8653-232A0491B13D}" type="presParOf" srcId="{5005A468-27C6-4763-AC11-64A320E427CA}" destId="{6EB93F75-AE67-4222-AE6D-80AE7E548823}" srcOrd="2" destOrd="0" presId="urn:microsoft.com/office/officeart/2018/5/layout/IconCircleLabelList"/>
    <dgm:cxn modelId="{DB8CA9F7-D46F-4295-A493-5FE13C7CB5BA}" type="presParOf" srcId="{5005A468-27C6-4763-AC11-64A320E427CA}" destId="{989D0115-F705-4C26-B999-4D32D36106CA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4D43632-47EE-4E7E-BE56-FF3A1342EB62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33DD80C4-FE54-4ABC-A552-2500039BAECB}">
      <dgm:prSet/>
      <dgm:spPr/>
      <dgm:t>
        <a:bodyPr/>
        <a:lstStyle/>
        <a:p>
          <a:pPr>
            <a:defRPr cap="all"/>
          </a:pPr>
          <a:r>
            <a:rPr lang="en-GB" dirty="0">
              <a:solidFill>
                <a:schemeClr val="accent1">
                  <a:lumMod val="40000"/>
                  <a:lumOff val="60000"/>
                </a:schemeClr>
              </a:solidFill>
            </a:rPr>
            <a:t>Motivation</a:t>
          </a:r>
          <a:endParaRPr lang="en-US" dirty="0">
            <a:solidFill>
              <a:schemeClr val="accent1">
                <a:lumMod val="40000"/>
                <a:lumOff val="60000"/>
              </a:schemeClr>
            </a:solidFill>
          </a:endParaRPr>
        </a:p>
      </dgm:t>
    </dgm:pt>
    <dgm:pt modelId="{E5E3BBBB-1CB5-42E7-8286-9DFF73DBAB5B}" type="parTrans" cxnId="{C6DAF643-17BD-45F7-A6EC-9A284F1E0389}">
      <dgm:prSet/>
      <dgm:spPr/>
      <dgm:t>
        <a:bodyPr/>
        <a:lstStyle/>
        <a:p>
          <a:endParaRPr lang="en-US"/>
        </a:p>
      </dgm:t>
    </dgm:pt>
    <dgm:pt modelId="{EDE4B545-5819-4096-B07F-1E0AC13E1C8E}" type="sibTrans" cxnId="{C6DAF643-17BD-45F7-A6EC-9A284F1E0389}">
      <dgm:prSet/>
      <dgm:spPr/>
      <dgm:t>
        <a:bodyPr/>
        <a:lstStyle/>
        <a:p>
          <a:endParaRPr lang="en-US"/>
        </a:p>
      </dgm:t>
    </dgm:pt>
    <dgm:pt modelId="{61D80068-911C-4F0E-8C4D-B0621A35CC4C}">
      <dgm:prSet/>
      <dgm:spPr/>
      <dgm:t>
        <a:bodyPr/>
        <a:lstStyle/>
        <a:p>
          <a:pPr>
            <a:defRPr cap="all"/>
          </a:pPr>
          <a:r>
            <a:rPr lang="en-GB"/>
            <a:t>Background Information</a:t>
          </a:r>
          <a:endParaRPr lang="en-US"/>
        </a:p>
      </dgm:t>
    </dgm:pt>
    <dgm:pt modelId="{CB8300BF-A1D6-470E-8057-73393EA15388}" type="parTrans" cxnId="{E8291A08-A850-4277-BED4-CE958BB4F3FA}">
      <dgm:prSet/>
      <dgm:spPr/>
      <dgm:t>
        <a:bodyPr/>
        <a:lstStyle/>
        <a:p>
          <a:endParaRPr lang="en-US"/>
        </a:p>
      </dgm:t>
    </dgm:pt>
    <dgm:pt modelId="{2997FF9C-DEEF-43AD-99BF-F1966D1C78ED}" type="sibTrans" cxnId="{E8291A08-A850-4277-BED4-CE958BB4F3FA}">
      <dgm:prSet/>
      <dgm:spPr/>
      <dgm:t>
        <a:bodyPr/>
        <a:lstStyle/>
        <a:p>
          <a:endParaRPr lang="en-US"/>
        </a:p>
      </dgm:t>
    </dgm:pt>
    <dgm:pt modelId="{0561FD34-4CBA-4674-9D30-09F2415235B9}">
      <dgm:prSet/>
      <dgm:spPr/>
      <dgm:t>
        <a:bodyPr/>
        <a:lstStyle/>
        <a:p>
          <a:pPr>
            <a:defRPr cap="all"/>
          </a:pPr>
          <a:r>
            <a:rPr lang="en-GB" dirty="0">
              <a:solidFill>
                <a:schemeClr val="accent1">
                  <a:lumMod val="40000"/>
                  <a:lumOff val="60000"/>
                </a:schemeClr>
              </a:solidFill>
            </a:rPr>
            <a:t>Aims of the Project</a:t>
          </a:r>
          <a:endParaRPr lang="en-US" dirty="0">
            <a:solidFill>
              <a:schemeClr val="accent1">
                <a:lumMod val="40000"/>
                <a:lumOff val="60000"/>
              </a:schemeClr>
            </a:solidFill>
          </a:endParaRPr>
        </a:p>
      </dgm:t>
    </dgm:pt>
    <dgm:pt modelId="{F9525AEC-6C8C-452C-9418-AE0EC56EF30D}" type="parTrans" cxnId="{CDF433C0-48AE-4CDB-A98D-018BE75B8BEB}">
      <dgm:prSet/>
      <dgm:spPr/>
      <dgm:t>
        <a:bodyPr/>
        <a:lstStyle/>
        <a:p>
          <a:endParaRPr lang="en-US"/>
        </a:p>
      </dgm:t>
    </dgm:pt>
    <dgm:pt modelId="{48A4243C-E51C-4F06-9DB0-F3AA9CB676D5}" type="sibTrans" cxnId="{CDF433C0-48AE-4CDB-A98D-018BE75B8BEB}">
      <dgm:prSet/>
      <dgm:spPr/>
      <dgm:t>
        <a:bodyPr/>
        <a:lstStyle/>
        <a:p>
          <a:endParaRPr lang="en-US"/>
        </a:p>
      </dgm:t>
    </dgm:pt>
    <dgm:pt modelId="{FEB52D3C-E870-4B1C-ACC3-CFB8A4A14C53}">
      <dgm:prSet/>
      <dgm:spPr/>
      <dgm:t>
        <a:bodyPr/>
        <a:lstStyle/>
        <a:p>
          <a:pPr>
            <a:defRPr cap="all"/>
          </a:pPr>
          <a:r>
            <a:rPr lang="en-GB" dirty="0">
              <a:solidFill>
                <a:schemeClr val="accent1">
                  <a:lumMod val="40000"/>
                  <a:lumOff val="60000"/>
                </a:schemeClr>
              </a:solidFill>
            </a:rPr>
            <a:t>Project Steps</a:t>
          </a:r>
          <a:endParaRPr lang="en-US" dirty="0">
            <a:solidFill>
              <a:schemeClr val="accent1">
                <a:lumMod val="40000"/>
                <a:lumOff val="60000"/>
              </a:schemeClr>
            </a:solidFill>
          </a:endParaRPr>
        </a:p>
      </dgm:t>
    </dgm:pt>
    <dgm:pt modelId="{989FF458-76B3-4126-BDFC-885A265F1678}" type="parTrans" cxnId="{1040AAAC-2B63-483C-AE96-0A4D5B866AEE}">
      <dgm:prSet/>
      <dgm:spPr/>
      <dgm:t>
        <a:bodyPr/>
        <a:lstStyle/>
        <a:p>
          <a:endParaRPr lang="en-US"/>
        </a:p>
      </dgm:t>
    </dgm:pt>
    <dgm:pt modelId="{1A23F70D-08A3-4C77-858B-9E369C3736A1}" type="sibTrans" cxnId="{1040AAAC-2B63-483C-AE96-0A4D5B866AEE}">
      <dgm:prSet/>
      <dgm:spPr/>
      <dgm:t>
        <a:bodyPr/>
        <a:lstStyle/>
        <a:p>
          <a:endParaRPr lang="en-US"/>
        </a:p>
      </dgm:t>
    </dgm:pt>
    <dgm:pt modelId="{AE8F96E4-C085-4437-B711-85FC4C185DEA}">
      <dgm:prSet/>
      <dgm:spPr/>
      <dgm:t>
        <a:bodyPr/>
        <a:lstStyle/>
        <a:p>
          <a:pPr>
            <a:defRPr cap="all"/>
          </a:pPr>
          <a:r>
            <a:rPr lang="en-GB" dirty="0">
              <a:solidFill>
                <a:schemeClr val="accent1">
                  <a:lumMod val="40000"/>
                  <a:lumOff val="60000"/>
                </a:schemeClr>
              </a:solidFill>
            </a:rPr>
            <a:t>Current Steps</a:t>
          </a:r>
          <a:endParaRPr lang="en-US" dirty="0">
            <a:solidFill>
              <a:schemeClr val="accent1">
                <a:lumMod val="40000"/>
                <a:lumOff val="60000"/>
              </a:schemeClr>
            </a:solidFill>
          </a:endParaRPr>
        </a:p>
      </dgm:t>
    </dgm:pt>
    <dgm:pt modelId="{7A2256BE-6E5D-4F1B-8108-F4CC58692E78}" type="parTrans" cxnId="{10FA0244-D2FB-4341-B36F-0A7A971E69B9}">
      <dgm:prSet/>
      <dgm:spPr/>
      <dgm:t>
        <a:bodyPr/>
        <a:lstStyle/>
        <a:p>
          <a:endParaRPr lang="en-US"/>
        </a:p>
      </dgm:t>
    </dgm:pt>
    <dgm:pt modelId="{077B396B-91A7-489A-8B68-205D234DFCB7}" type="sibTrans" cxnId="{10FA0244-D2FB-4341-B36F-0A7A971E69B9}">
      <dgm:prSet/>
      <dgm:spPr/>
      <dgm:t>
        <a:bodyPr/>
        <a:lstStyle/>
        <a:p>
          <a:endParaRPr lang="en-US"/>
        </a:p>
      </dgm:t>
    </dgm:pt>
    <dgm:pt modelId="{FB6737FE-72D6-438C-A192-B7FBF421C37F}">
      <dgm:prSet/>
      <dgm:spPr/>
      <dgm:t>
        <a:bodyPr/>
        <a:lstStyle/>
        <a:p>
          <a:pPr>
            <a:defRPr cap="all"/>
          </a:pPr>
          <a:r>
            <a:rPr lang="en-GB" dirty="0">
              <a:solidFill>
                <a:schemeClr val="accent1">
                  <a:lumMod val="40000"/>
                  <a:lumOff val="60000"/>
                </a:schemeClr>
              </a:solidFill>
            </a:rPr>
            <a:t>References</a:t>
          </a:r>
          <a:endParaRPr lang="en-US" dirty="0">
            <a:solidFill>
              <a:schemeClr val="accent1">
                <a:lumMod val="40000"/>
                <a:lumOff val="60000"/>
              </a:schemeClr>
            </a:solidFill>
          </a:endParaRPr>
        </a:p>
      </dgm:t>
    </dgm:pt>
    <dgm:pt modelId="{D5211114-8CBB-4D00-9599-FA97D6C810F6}" type="parTrans" cxnId="{2789A7DC-1C31-489F-BC98-AD00CFF6EA16}">
      <dgm:prSet/>
      <dgm:spPr/>
      <dgm:t>
        <a:bodyPr/>
        <a:lstStyle/>
        <a:p>
          <a:endParaRPr lang="en-US"/>
        </a:p>
      </dgm:t>
    </dgm:pt>
    <dgm:pt modelId="{80F8B603-B959-4C36-891C-6F678767F2AB}" type="sibTrans" cxnId="{2789A7DC-1C31-489F-BC98-AD00CFF6EA16}">
      <dgm:prSet/>
      <dgm:spPr/>
      <dgm:t>
        <a:bodyPr/>
        <a:lstStyle/>
        <a:p>
          <a:endParaRPr lang="en-US"/>
        </a:p>
      </dgm:t>
    </dgm:pt>
    <dgm:pt modelId="{09A0BAB3-F50D-4D2F-B725-1AB97916752C}" type="pres">
      <dgm:prSet presAssocID="{34D43632-47EE-4E7E-BE56-FF3A1342EB62}" presName="root" presStyleCnt="0">
        <dgm:presLayoutVars>
          <dgm:dir/>
          <dgm:resizeHandles val="exact"/>
        </dgm:presLayoutVars>
      </dgm:prSet>
      <dgm:spPr/>
    </dgm:pt>
    <dgm:pt modelId="{76EB22C1-EC1C-4A6E-8D5F-4E76333A32E5}" type="pres">
      <dgm:prSet presAssocID="{33DD80C4-FE54-4ABC-A552-2500039BAECB}" presName="compNode" presStyleCnt="0"/>
      <dgm:spPr/>
    </dgm:pt>
    <dgm:pt modelId="{645BEA17-67F4-4F06-A163-851F36BC6856}" type="pres">
      <dgm:prSet presAssocID="{33DD80C4-FE54-4ABC-A552-2500039BAECB}" presName="iconBgRect" presStyleLbl="bgShp" presStyleIdx="0" presStyleCnt="6"/>
      <dgm:spPr/>
    </dgm:pt>
    <dgm:pt modelId="{932FEEE9-A852-4ACE-82C4-4A15D56A03A5}" type="pres">
      <dgm:prSet presAssocID="{33DD80C4-FE54-4ABC-A552-2500039BAECB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odium"/>
        </a:ext>
      </dgm:extLst>
    </dgm:pt>
    <dgm:pt modelId="{69AE7C47-9DF6-41E8-ABF2-7E4C2ADCE760}" type="pres">
      <dgm:prSet presAssocID="{33DD80C4-FE54-4ABC-A552-2500039BAECB}" presName="spaceRect" presStyleCnt="0"/>
      <dgm:spPr/>
    </dgm:pt>
    <dgm:pt modelId="{8D5FFAB5-2CD0-4191-9188-B493AA591CAE}" type="pres">
      <dgm:prSet presAssocID="{33DD80C4-FE54-4ABC-A552-2500039BAECB}" presName="textRect" presStyleLbl="revTx" presStyleIdx="0" presStyleCnt="6">
        <dgm:presLayoutVars>
          <dgm:chMax val="1"/>
          <dgm:chPref val="1"/>
        </dgm:presLayoutVars>
      </dgm:prSet>
      <dgm:spPr/>
    </dgm:pt>
    <dgm:pt modelId="{1735A8BD-BEA9-4C12-BC64-87BC4F94B455}" type="pres">
      <dgm:prSet presAssocID="{EDE4B545-5819-4096-B07F-1E0AC13E1C8E}" presName="sibTrans" presStyleCnt="0"/>
      <dgm:spPr/>
    </dgm:pt>
    <dgm:pt modelId="{41A7BEA2-B565-4A81-9095-7384B038D00E}" type="pres">
      <dgm:prSet presAssocID="{61D80068-911C-4F0E-8C4D-B0621A35CC4C}" presName="compNode" presStyleCnt="0"/>
      <dgm:spPr/>
    </dgm:pt>
    <dgm:pt modelId="{C16BFA89-3A26-459D-8D68-DEE23AADB19E}" type="pres">
      <dgm:prSet presAssocID="{61D80068-911C-4F0E-8C4D-B0621A35CC4C}" presName="iconBgRect" presStyleLbl="bgShp" presStyleIdx="1" presStyleCnt="6"/>
      <dgm:spPr/>
    </dgm:pt>
    <dgm:pt modelId="{56C2C7D6-6849-45A2-B129-885E842239C0}" type="pres">
      <dgm:prSet presAssocID="{61D80068-911C-4F0E-8C4D-B0621A35CC4C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Information"/>
        </a:ext>
      </dgm:extLst>
    </dgm:pt>
    <dgm:pt modelId="{9C950FCD-54CD-4674-AE67-F1B271D199D6}" type="pres">
      <dgm:prSet presAssocID="{61D80068-911C-4F0E-8C4D-B0621A35CC4C}" presName="spaceRect" presStyleCnt="0"/>
      <dgm:spPr/>
    </dgm:pt>
    <dgm:pt modelId="{C5229DD7-0AA0-443B-A3EA-772D28A7DCF9}" type="pres">
      <dgm:prSet presAssocID="{61D80068-911C-4F0E-8C4D-B0621A35CC4C}" presName="textRect" presStyleLbl="revTx" presStyleIdx="1" presStyleCnt="6">
        <dgm:presLayoutVars>
          <dgm:chMax val="1"/>
          <dgm:chPref val="1"/>
        </dgm:presLayoutVars>
      </dgm:prSet>
      <dgm:spPr/>
    </dgm:pt>
    <dgm:pt modelId="{3C1D0A7A-3B93-405E-B2B4-7995E1F9CA5F}" type="pres">
      <dgm:prSet presAssocID="{2997FF9C-DEEF-43AD-99BF-F1966D1C78ED}" presName="sibTrans" presStyleCnt="0"/>
      <dgm:spPr/>
    </dgm:pt>
    <dgm:pt modelId="{EB8FD672-1938-43CB-BFDC-22527B6D6A07}" type="pres">
      <dgm:prSet presAssocID="{0561FD34-4CBA-4674-9D30-09F2415235B9}" presName="compNode" presStyleCnt="0"/>
      <dgm:spPr/>
    </dgm:pt>
    <dgm:pt modelId="{E6B9D9B1-762D-4F4F-AFF6-B18F51007753}" type="pres">
      <dgm:prSet presAssocID="{0561FD34-4CBA-4674-9D30-09F2415235B9}" presName="iconBgRect" presStyleLbl="bgShp" presStyleIdx="2" presStyleCnt="6"/>
      <dgm:spPr/>
    </dgm:pt>
    <dgm:pt modelId="{558A0958-B327-4B85-9FCE-FB8B606DD8C1}" type="pres">
      <dgm:prSet presAssocID="{0561FD34-4CBA-4674-9D30-09F2415235B9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41079BEC-CC9F-4A66-A98A-B13AF9B2ADC8}" type="pres">
      <dgm:prSet presAssocID="{0561FD34-4CBA-4674-9D30-09F2415235B9}" presName="spaceRect" presStyleCnt="0"/>
      <dgm:spPr/>
    </dgm:pt>
    <dgm:pt modelId="{2285005B-E964-419A-88DC-A096F920462E}" type="pres">
      <dgm:prSet presAssocID="{0561FD34-4CBA-4674-9D30-09F2415235B9}" presName="textRect" presStyleLbl="revTx" presStyleIdx="2" presStyleCnt="6">
        <dgm:presLayoutVars>
          <dgm:chMax val="1"/>
          <dgm:chPref val="1"/>
        </dgm:presLayoutVars>
      </dgm:prSet>
      <dgm:spPr/>
    </dgm:pt>
    <dgm:pt modelId="{1BAD1811-3346-44A9-8556-7663F6081F62}" type="pres">
      <dgm:prSet presAssocID="{48A4243C-E51C-4F06-9DB0-F3AA9CB676D5}" presName="sibTrans" presStyleCnt="0"/>
      <dgm:spPr/>
    </dgm:pt>
    <dgm:pt modelId="{58858C52-D9FE-48F3-AB48-06B651D02435}" type="pres">
      <dgm:prSet presAssocID="{FEB52D3C-E870-4B1C-ACC3-CFB8A4A14C53}" presName="compNode" presStyleCnt="0"/>
      <dgm:spPr/>
    </dgm:pt>
    <dgm:pt modelId="{BD108266-422E-4E7D-AA64-2840FE61D840}" type="pres">
      <dgm:prSet presAssocID="{FEB52D3C-E870-4B1C-ACC3-CFB8A4A14C53}" presName="iconBgRect" presStyleLbl="bgShp" presStyleIdx="3" presStyleCnt="6"/>
      <dgm:spPr/>
    </dgm:pt>
    <dgm:pt modelId="{AF3E8E8E-532B-4F70-9F85-2BBE5C98EDAE}" type="pres">
      <dgm:prSet presAssocID="{FEB52D3C-E870-4B1C-ACC3-CFB8A4A14C53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 List"/>
        </a:ext>
      </dgm:extLst>
    </dgm:pt>
    <dgm:pt modelId="{C08495FB-79B6-4B6A-9C2A-036E06E035D2}" type="pres">
      <dgm:prSet presAssocID="{FEB52D3C-E870-4B1C-ACC3-CFB8A4A14C53}" presName="spaceRect" presStyleCnt="0"/>
      <dgm:spPr/>
    </dgm:pt>
    <dgm:pt modelId="{2A190A4B-99B8-41D0-97E8-10547D5D6B87}" type="pres">
      <dgm:prSet presAssocID="{FEB52D3C-E870-4B1C-ACC3-CFB8A4A14C53}" presName="textRect" presStyleLbl="revTx" presStyleIdx="3" presStyleCnt="6">
        <dgm:presLayoutVars>
          <dgm:chMax val="1"/>
          <dgm:chPref val="1"/>
        </dgm:presLayoutVars>
      </dgm:prSet>
      <dgm:spPr/>
    </dgm:pt>
    <dgm:pt modelId="{3CCB2759-C3DD-45C5-A28A-46B0D55269CA}" type="pres">
      <dgm:prSet presAssocID="{1A23F70D-08A3-4C77-858B-9E369C3736A1}" presName="sibTrans" presStyleCnt="0"/>
      <dgm:spPr/>
    </dgm:pt>
    <dgm:pt modelId="{42C3DFF9-A945-47A3-81A2-DB541747B22B}" type="pres">
      <dgm:prSet presAssocID="{AE8F96E4-C085-4437-B711-85FC4C185DEA}" presName="compNode" presStyleCnt="0"/>
      <dgm:spPr/>
    </dgm:pt>
    <dgm:pt modelId="{CD18AA09-4BDA-487D-BACD-7E2FE56C4EAB}" type="pres">
      <dgm:prSet presAssocID="{AE8F96E4-C085-4437-B711-85FC4C185DEA}" presName="iconBgRect" presStyleLbl="bgShp" presStyleIdx="4" presStyleCnt="6"/>
      <dgm:spPr/>
    </dgm:pt>
    <dgm:pt modelId="{DA801144-89FD-4A74-9517-9A30275333E2}" type="pres">
      <dgm:prSet presAssocID="{AE8F96E4-C085-4437-B711-85FC4C185DEA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980BBFD1-42B3-4929-B188-9F358D4EAD56}" type="pres">
      <dgm:prSet presAssocID="{AE8F96E4-C085-4437-B711-85FC4C185DEA}" presName="spaceRect" presStyleCnt="0"/>
      <dgm:spPr/>
    </dgm:pt>
    <dgm:pt modelId="{B192687F-6954-459B-9026-1297DF7C10D2}" type="pres">
      <dgm:prSet presAssocID="{AE8F96E4-C085-4437-B711-85FC4C185DEA}" presName="textRect" presStyleLbl="revTx" presStyleIdx="4" presStyleCnt="6">
        <dgm:presLayoutVars>
          <dgm:chMax val="1"/>
          <dgm:chPref val="1"/>
        </dgm:presLayoutVars>
      </dgm:prSet>
      <dgm:spPr/>
    </dgm:pt>
    <dgm:pt modelId="{46B93E6A-927F-4B5E-85A2-8874FD7E7378}" type="pres">
      <dgm:prSet presAssocID="{077B396B-91A7-489A-8B68-205D234DFCB7}" presName="sibTrans" presStyleCnt="0"/>
      <dgm:spPr/>
    </dgm:pt>
    <dgm:pt modelId="{5005A468-27C6-4763-AC11-64A320E427CA}" type="pres">
      <dgm:prSet presAssocID="{FB6737FE-72D6-438C-A192-B7FBF421C37F}" presName="compNode" presStyleCnt="0"/>
      <dgm:spPr/>
    </dgm:pt>
    <dgm:pt modelId="{FD3EB006-C713-4F91-AFFF-FE7844E6BF39}" type="pres">
      <dgm:prSet presAssocID="{FB6737FE-72D6-438C-A192-B7FBF421C37F}" presName="iconBgRect" presStyleLbl="bgShp" presStyleIdx="5" presStyleCnt="6"/>
      <dgm:spPr/>
    </dgm:pt>
    <dgm:pt modelId="{FA782C3F-9FC9-41C5-9B49-173280C0A5EB}" type="pres">
      <dgm:prSet presAssocID="{FB6737FE-72D6-438C-A192-B7FBF421C37F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6EB93F75-AE67-4222-AE6D-80AE7E548823}" type="pres">
      <dgm:prSet presAssocID="{FB6737FE-72D6-438C-A192-B7FBF421C37F}" presName="spaceRect" presStyleCnt="0"/>
      <dgm:spPr/>
    </dgm:pt>
    <dgm:pt modelId="{989D0115-F705-4C26-B999-4D32D36106CA}" type="pres">
      <dgm:prSet presAssocID="{FB6737FE-72D6-438C-A192-B7FBF421C37F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E8291A08-A850-4277-BED4-CE958BB4F3FA}" srcId="{34D43632-47EE-4E7E-BE56-FF3A1342EB62}" destId="{61D80068-911C-4F0E-8C4D-B0621A35CC4C}" srcOrd="1" destOrd="0" parTransId="{CB8300BF-A1D6-470E-8057-73393EA15388}" sibTransId="{2997FF9C-DEEF-43AD-99BF-F1966D1C78ED}"/>
    <dgm:cxn modelId="{A259B312-C97D-4A47-8F10-B7E335D8F80C}" type="presOf" srcId="{34D43632-47EE-4E7E-BE56-FF3A1342EB62}" destId="{09A0BAB3-F50D-4D2F-B725-1AB97916752C}" srcOrd="0" destOrd="0" presId="urn:microsoft.com/office/officeart/2018/5/layout/IconCircleLabelList"/>
    <dgm:cxn modelId="{EC217627-F13B-4833-9632-ABA69C4E9E18}" type="presOf" srcId="{FEB52D3C-E870-4B1C-ACC3-CFB8A4A14C53}" destId="{2A190A4B-99B8-41D0-97E8-10547D5D6B87}" srcOrd="0" destOrd="0" presId="urn:microsoft.com/office/officeart/2018/5/layout/IconCircleLabelList"/>
    <dgm:cxn modelId="{C6DAF643-17BD-45F7-A6EC-9A284F1E0389}" srcId="{34D43632-47EE-4E7E-BE56-FF3A1342EB62}" destId="{33DD80C4-FE54-4ABC-A552-2500039BAECB}" srcOrd="0" destOrd="0" parTransId="{E5E3BBBB-1CB5-42E7-8286-9DFF73DBAB5B}" sibTransId="{EDE4B545-5819-4096-B07F-1E0AC13E1C8E}"/>
    <dgm:cxn modelId="{10FA0244-D2FB-4341-B36F-0A7A971E69B9}" srcId="{34D43632-47EE-4E7E-BE56-FF3A1342EB62}" destId="{AE8F96E4-C085-4437-B711-85FC4C185DEA}" srcOrd="4" destOrd="0" parTransId="{7A2256BE-6E5D-4F1B-8108-F4CC58692E78}" sibTransId="{077B396B-91A7-489A-8B68-205D234DFCB7}"/>
    <dgm:cxn modelId="{E2C3B744-18F0-47D2-A7A7-3615833933AF}" type="presOf" srcId="{33DD80C4-FE54-4ABC-A552-2500039BAECB}" destId="{8D5FFAB5-2CD0-4191-9188-B493AA591CAE}" srcOrd="0" destOrd="0" presId="urn:microsoft.com/office/officeart/2018/5/layout/IconCircleLabelList"/>
    <dgm:cxn modelId="{91D2626E-2089-45FF-BE4E-FE4650C64C57}" type="presOf" srcId="{0561FD34-4CBA-4674-9D30-09F2415235B9}" destId="{2285005B-E964-419A-88DC-A096F920462E}" srcOrd="0" destOrd="0" presId="urn:microsoft.com/office/officeart/2018/5/layout/IconCircleLabelList"/>
    <dgm:cxn modelId="{423B248B-3F90-434C-85D8-ABE2E22B6D51}" type="presOf" srcId="{61D80068-911C-4F0E-8C4D-B0621A35CC4C}" destId="{C5229DD7-0AA0-443B-A3EA-772D28A7DCF9}" srcOrd="0" destOrd="0" presId="urn:microsoft.com/office/officeart/2018/5/layout/IconCircleLabelList"/>
    <dgm:cxn modelId="{1040AAAC-2B63-483C-AE96-0A4D5B866AEE}" srcId="{34D43632-47EE-4E7E-BE56-FF3A1342EB62}" destId="{FEB52D3C-E870-4B1C-ACC3-CFB8A4A14C53}" srcOrd="3" destOrd="0" parTransId="{989FF458-76B3-4126-BDFC-885A265F1678}" sibTransId="{1A23F70D-08A3-4C77-858B-9E369C3736A1}"/>
    <dgm:cxn modelId="{CDF433C0-48AE-4CDB-A98D-018BE75B8BEB}" srcId="{34D43632-47EE-4E7E-BE56-FF3A1342EB62}" destId="{0561FD34-4CBA-4674-9D30-09F2415235B9}" srcOrd="2" destOrd="0" parTransId="{F9525AEC-6C8C-452C-9418-AE0EC56EF30D}" sibTransId="{48A4243C-E51C-4F06-9DB0-F3AA9CB676D5}"/>
    <dgm:cxn modelId="{2789A7DC-1C31-489F-BC98-AD00CFF6EA16}" srcId="{34D43632-47EE-4E7E-BE56-FF3A1342EB62}" destId="{FB6737FE-72D6-438C-A192-B7FBF421C37F}" srcOrd="5" destOrd="0" parTransId="{D5211114-8CBB-4D00-9599-FA97D6C810F6}" sibTransId="{80F8B603-B959-4C36-891C-6F678767F2AB}"/>
    <dgm:cxn modelId="{62D72FF1-95AF-4D22-9911-840573738E30}" type="presOf" srcId="{FB6737FE-72D6-438C-A192-B7FBF421C37F}" destId="{989D0115-F705-4C26-B999-4D32D36106CA}" srcOrd="0" destOrd="0" presId="urn:microsoft.com/office/officeart/2018/5/layout/IconCircleLabelList"/>
    <dgm:cxn modelId="{AFA6DEFF-880E-4540-A39A-F09052C38367}" type="presOf" srcId="{AE8F96E4-C085-4437-B711-85FC4C185DEA}" destId="{B192687F-6954-459B-9026-1297DF7C10D2}" srcOrd="0" destOrd="0" presId="urn:microsoft.com/office/officeart/2018/5/layout/IconCircleLabelList"/>
    <dgm:cxn modelId="{3C939B33-4E7C-48D5-BAAE-E4029B6CB506}" type="presParOf" srcId="{09A0BAB3-F50D-4D2F-B725-1AB97916752C}" destId="{76EB22C1-EC1C-4A6E-8D5F-4E76333A32E5}" srcOrd="0" destOrd="0" presId="urn:microsoft.com/office/officeart/2018/5/layout/IconCircleLabelList"/>
    <dgm:cxn modelId="{2238598B-368C-4AFD-B2CD-375BE8ADA59E}" type="presParOf" srcId="{76EB22C1-EC1C-4A6E-8D5F-4E76333A32E5}" destId="{645BEA17-67F4-4F06-A163-851F36BC6856}" srcOrd="0" destOrd="0" presId="urn:microsoft.com/office/officeart/2018/5/layout/IconCircleLabelList"/>
    <dgm:cxn modelId="{762326E7-7441-400F-8676-28DE168A84FE}" type="presParOf" srcId="{76EB22C1-EC1C-4A6E-8D5F-4E76333A32E5}" destId="{932FEEE9-A852-4ACE-82C4-4A15D56A03A5}" srcOrd="1" destOrd="0" presId="urn:microsoft.com/office/officeart/2018/5/layout/IconCircleLabelList"/>
    <dgm:cxn modelId="{F34BC06F-0C14-4D4A-B2AE-D6586BB4B964}" type="presParOf" srcId="{76EB22C1-EC1C-4A6E-8D5F-4E76333A32E5}" destId="{69AE7C47-9DF6-41E8-ABF2-7E4C2ADCE760}" srcOrd="2" destOrd="0" presId="urn:microsoft.com/office/officeart/2018/5/layout/IconCircleLabelList"/>
    <dgm:cxn modelId="{92198F18-FB9A-4BAC-A0BB-927CF23D5AAF}" type="presParOf" srcId="{76EB22C1-EC1C-4A6E-8D5F-4E76333A32E5}" destId="{8D5FFAB5-2CD0-4191-9188-B493AA591CAE}" srcOrd="3" destOrd="0" presId="urn:microsoft.com/office/officeart/2018/5/layout/IconCircleLabelList"/>
    <dgm:cxn modelId="{C1A30D8C-6745-4EFE-9415-2A95445EA338}" type="presParOf" srcId="{09A0BAB3-F50D-4D2F-B725-1AB97916752C}" destId="{1735A8BD-BEA9-4C12-BC64-87BC4F94B455}" srcOrd="1" destOrd="0" presId="urn:microsoft.com/office/officeart/2018/5/layout/IconCircleLabelList"/>
    <dgm:cxn modelId="{352A71C1-7E92-4A34-AEE9-1BC372B39982}" type="presParOf" srcId="{09A0BAB3-F50D-4D2F-B725-1AB97916752C}" destId="{41A7BEA2-B565-4A81-9095-7384B038D00E}" srcOrd="2" destOrd="0" presId="urn:microsoft.com/office/officeart/2018/5/layout/IconCircleLabelList"/>
    <dgm:cxn modelId="{13E78C42-3A92-42CE-924D-CD243464C58A}" type="presParOf" srcId="{41A7BEA2-B565-4A81-9095-7384B038D00E}" destId="{C16BFA89-3A26-459D-8D68-DEE23AADB19E}" srcOrd="0" destOrd="0" presId="urn:microsoft.com/office/officeart/2018/5/layout/IconCircleLabelList"/>
    <dgm:cxn modelId="{023B1470-F63B-45B8-B402-CA398FAC3CF3}" type="presParOf" srcId="{41A7BEA2-B565-4A81-9095-7384B038D00E}" destId="{56C2C7D6-6849-45A2-B129-885E842239C0}" srcOrd="1" destOrd="0" presId="urn:microsoft.com/office/officeart/2018/5/layout/IconCircleLabelList"/>
    <dgm:cxn modelId="{9931DD4C-FAF6-46A3-BE7F-F303B76FDAB1}" type="presParOf" srcId="{41A7BEA2-B565-4A81-9095-7384B038D00E}" destId="{9C950FCD-54CD-4674-AE67-F1B271D199D6}" srcOrd="2" destOrd="0" presId="urn:microsoft.com/office/officeart/2018/5/layout/IconCircleLabelList"/>
    <dgm:cxn modelId="{109B06A3-CE73-43F3-9EAA-97500E90A392}" type="presParOf" srcId="{41A7BEA2-B565-4A81-9095-7384B038D00E}" destId="{C5229DD7-0AA0-443B-A3EA-772D28A7DCF9}" srcOrd="3" destOrd="0" presId="urn:microsoft.com/office/officeart/2018/5/layout/IconCircleLabelList"/>
    <dgm:cxn modelId="{753DB292-3CAF-4C00-81BD-1449B5BB8569}" type="presParOf" srcId="{09A0BAB3-F50D-4D2F-B725-1AB97916752C}" destId="{3C1D0A7A-3B93-405E-B2B4-7995E1F9CA5F}" srcOrd="3" destOrd="0" presId="urn:microsoft.com/office/officeart/2018/5/layout/IconCircleLabelList"/>
    <dgm:cxn modelId="{BEEFA9D7-5D9E-4978-B19C-58277DD31E72}" type="presParOf" srcId="{09A0BAB3-F50D-4D2F-B725-1AB97916752C}" destId="{EB8FD672-1938-43CB-BFDC-22527B6D6A07}" srcOrd="4" destOrd="0" presId="urn:microsoft.com/office/officeart/2018/5/layout/IconCircleLabelList"/>
    <dgm:cxn modelId="{557D749C-13CD-4196-B036-671D96429FBE}" type="presParOf" srcId="{EB8FD672-1938-43CB-BFDC-22527B6D6A07}" destId="{E6B9D9B1-762D-4F4F-AFF6-B18F51007753}" srcOrd="0" destOrd="0" presId="urn:microsoft.com/office/officeart/2018/5/layout/IconCircleLabelList"/>
    <dgm:cxn modelId="{25FC1303-33E8-426C-B1FA-47B6A44C146B}" type="presParOf" srcId="{EB8FD672-1938-43CB-BFDC-22527B6D6A07}" destId="{558A0958-B327-4B85-9FCE-FB8B606DD8C1}" srcOrd="1" destOrd="0" presId="urn:microsoft.com/office/officeart/2018/5/layout/IconCircleLabelList"/>
    <dgm:cxn modelId="{BD464495-47F6-4452-9558-66B9BFCFC8B7}" type="presParOf" srcId="{EB8FD672-1938-43CB-BFDC-22527B6D6A07}" destId="{41079BEC-CC9F-4A66-A98A-B13AF9B2ADC8}" srcOrd="2" destOrd="0" presId="urn:microsoft.com/office/officeart/2018/5/layout/IconCircleLabelList"/>
    <dgm:cxn modelId="{02E56847-0CD1-45A0-BE08-37A05236FDB4}" type="presParOf" srcId="{EB8FD672-1938-43CB-BFDC-22527B6D6A07}" destId="{2285005B-E964-419A-88DC-A096F920462E}" srcOrd="3" destOrd="0" presId="urn:microsoft.com/office/officeart/2018/5/layout/IconCircleLabelList"/>
    <dgm:cxn modelId="{76F4AA66-8D78-4048-84FB-3469DBABC535}" type="presParOf" srcId="{09A0BAB3-F50D-4D2F-B725-1AB97916752C}" destId="{1BAD1811-3346-44A9-8556-7663F6081F62}" srcOrd="5" destOrd="0" presId="urn:microsoft.com/office/officeart/2018/5/layout/IconCircleLabelList"/>
    <dgm:cxn modelId="{B87F132F-7D41-428F-A9B9-88796A9E59BE}" type="presParOf" srcId="{09A0BAB3-F50D-4D2F-B725-1AB97916752C}" destId="{58858C52-D9FE-48F3-AB48-06B651D02435}" srcOrd="6" destOrd="0" presId="urn:microsoft.com/office/officeart/2018/5/layout/IconCircleLabelList"/>
    <dgm:cxn modelId="{5C834F82-AEE2-4214-812B-FD241F2DC1F6}" type="presParOf" srcId="{58858C52-D9FE-48F3-AB48-06B651D02435}" destId="{BD108266-422E-4E7D-AA64-2840FE61D840}" srcOrd="0" destOrd="0" presId="urn:microsoft.com/office/officeart/2018/5/layout/IconCircleLabelList"/>
    <dgm:cxn modelId="{87A76E09-D678-42F8-8F2E-C97AA2FF36B9}" type="presParOf" srcId="{58858C52-D9FE-48F3-AB48-06B651D02435}" destId="{AF3E8E8E-532B-4F70-9F85-2BBE5C98EDAE}" srcOrd="1" destOrd="0" presId="urn:microsoft.com/office/officeart/2018/5/layout/IconCircleLabelList"/>
    <dgm:cxn modelId="{EDEDE0B1-F697-4732-921A-7A194D4CA2A8}" type="presParOf" srcId="{58858C52-D9FE-48F3-AB48-06B651D02435}" destId="{C08495FB-79B6-4B6A-9C2A-036E06E035D2}" srcOrd="2" destOrd="0" presId="urn:microsoft.com/office/officeart/2018/5/layout/IconCircleLabelList"/>
    <dgm:cxn modelId="{DE6A9F41-4F80-4A6B-BDAD-A71365072AFD}" type="presParOf" srcId="{58858C52-D9FE-48F3-AB48-06B651D02435}" destId="{2A190A4B-99B8-41D0-97E8-10547D5D6B87}" srcOrd="3" destOrd="0" presId="urn:microsoft.com/office/officeart/2018/5/layout/IconCircleLabelList"/>
    <dgm:cxn modelId="{529899B8-90E6-451F-B490-51E28D59B92C}" type="presParOf" srcId="{09A0BAB3-F50D-4D2F-B725-1AB97916752C}" destId="{3CCB2759-C3DD-45C5-A28A-46B0D55269CA}" srcOrd="7" destOrd="0" presId="urn:microsoft.com/office/officeart/2018/5/layout/IconCircleLabelList"/>
    <dgm:cxn modelId="{472883E4-0C04-45EE-BD37-3749D8C445F3}" type="presParOf" srcId="{09A0BAB3-F50D-4D2F-B725-1AB97916752C}" destId="{42C3DFF9-A945-47A3-81A2-DB541747B22B}" srcOrd="8" destOrd="0" presId="urn:microsoft.com/office/officeart/2018/5/layout/IconCircleLabelList"/>
    <dgm:cxn modelId="{B42E3590-FAA1-4920-9D70-5D5AA0243A76}" type="presParOf" srcId="{42C3DFF9-A945-47A3-81A2-DB541747B22B}" destId="{CD18AA09-4BDA-487D-BACD-7E2FE56C4EAB}" srcOrd="0" destOrd="0" presId="urn:microsoft.com/office/officeart/2018/5/layout/IconCircleLabelList"/>
    <dgm:cxn modelId="{40171ED6-E16B-48D3-87D3-4AAD0356F8FD}" type="presParOf" srcId="{42C3DFF9-A945-47A3-81A2-DB541747B22B}" destId="{DA801144-89FD-4A74-9517-9A30275333E2}" srcOrd="1" destOrd="0" presId="urn:microsoft.com/office/officeart/2018/5/layout/IconCircleLabelList"/>
    <dgm:cxn modelId="{DFC05E14-5F79-4A8A-A0E4-4DD6CE993F9F}" type="presParOf" srcId="{42C3DFF9-A945-47A3-81A2-DB541747B22B}" destId="{980BBFD1-42B3-4929-B188-9F358D4EAD56}" srcOrd="2" destOrd="0" presId="urn:microsoft.com/office/officeart/2018/5/layout/IconCircleLabelList"/>
    <dgm:cxn modelId="{A4EECA6B-192B-4BF1-9AE7-7EDBECCD6A97}" type="presParOf" srcId="{42C3DFF9-A945-47A3-81A2-DB541747B22B}" destId="{B192687F-6954-459B-9026-1297DF7C10D2}" srcOrd="3" destOrd="0" presId="urn:microsoft.com/office/officeart/2018/5/layout/IconCircleLabelList"/>
    <dgm:cxn modelId="{237D1A90-FEC7-4263-B774-258E4C49B370}" type="presParOf" srcId="{09A0BAB3-F50D-4D2F-B725-1AB97916752C}" destId="{46B93E6A-927F-4B5E-85A2-8874FD7E7378}" srcOrd="9" destOrd="0" presId="urn:microsoft.com/office/officeart/2018/5/layout/IconCircleLabelList"/>
    <dgm:cxn modelId="{FD2E2032-55B9-47B7-A971-4C9203CAB27C}" type="presParOf" srcId="{09A0BAB3-F50D-4D2F-B725-1AB97916752C}" destId="{5005A468-27C6-4763-AC11-64A320E427CA}" srcOrd="10" destOrd="0" presId="urn:microsoft.com/office/officeart/2018/5/layout/IconCircleLabelList"/>
    <dgm:cxn modelId="{26094357-85C2-4B79-979D-6BFC253F7C6D}" type="presParOf" srcId="{5005A468-27C6-4763-AC11-64A320E427CA}" destId="{FD3EB006-C713-4F91-AFFF-FE7844E6BF39}" srcOrd="0" destOrd="0" presId="urn:microsoft.com/office/officeart/2018/5/layout/IconCircleLabelList"/>
    <dgm:cxn modelId="{9A212FFF-41F8-4ABD-A7A5-6D7AC6556E62}" type="presParOf" srcId="{5005A468-27C6-4763-AC11-64A320E427CA}" destId="{FA782C3F-9FC9-41C5-9B49-173280C0A5EB}" srcOrd="1" destOrd="0" presId="urn:microsoft.com/office/officeart/2018/5/layout/IconCircleLabelList"/>
    <dgm:cxn modelId="{3E4255FB-79BB-4CC8-8653-232A0491B13D}" type="presParOf" srcId="{5005A468-27C6-4763-AC11-64A320E427CA}" destId="{6EB93F75-AE67-4222-AE6D-80AE7E548823}" srcOrd="2" destOrd="0" presId="urn:microsoft.com/office/officeart/2018/5/layout/IconCircleLabelList"/>
    <dgm:cxn modelId="{DB8CA9F7-D46F-4295-A493-5FE13C7CB5BA}" type="presParOf" srcId="{5005A468-27C6-4763-AC11-64A320E427CA}" destId="{989D0115-F705-4C26-B999-4D32D36106CA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4D43632-47EE-4E7E-BE56-FF3A1342EB62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33DD80C4-FE54-4ABC-A552-2500039BAECB}">
      <dgm:prSet/>
      <dgm:spPr/>
      <dgm:t>
        <a:bodyPr/>
        <a:lstStyle/>
        <a:p>
          <a:pPr>
            <a:defRPr cap="all"/>
          </a:pPr>
          <a:r>
            <a:rPr lang="en-GB" dirty="0">
              <a:solidFill>
                <a:schemeClr val="accent1">
                  <a:lumMod val="40000"/>
                  <a:lumOff val="60000"/>
                </a:schemeClr>
              </a:solidFill>
            </a:rPr>
            <a:t>Motivation</a:t>
          </a:r>
          <a:endParaRPr lang="en-US" dirty="0">
            <a:solidFill>
              <a:schemeClr val="accent1">
                <a:lumMod val="40000"/>
                <a:lumOff val="60000"/>
              </a:schemeClr>
            </a:solidFill>
          </a:endParaRPr>
        </a:p>
      </dgm:t>
    </dgm:pt>
    <dgm:pt modelId="{E5E3BBBB-1CB5-42E7-8286-9DFF73DBAB5B}" type="parTrans" cxnId="{C6DAF643-17BD-45F7-A6EC-9A284F1E0389}">
      <dgm:prSet/>
      <dgm:spPr/>
      <dgm:t>
        <a:bodyPr/>
        <a:lstStyle/>
        <a:p>
          <a:endParaRPr lang="en-US"/>
        </a:p>
      </dgm:t>
    </dgm:pt>
    <dgm:pt modelId="{EDE4B545-5819-4096-B07F-1E0AC13E1C8E}" type="sibTrans" cxnId="{C6DAF643-17BD-45F7-A6EC-9A284F1E0389}">
      <dgm:prSet/>
      <dgm:spPr/>
      <dgm:t>
        <a:bodyPr/>
        <a:lstStyle/>
        <a:p>
          <a:endParaRPr lang="en-US"/>
        </a:p>
      </dgm:t>
    </dgm:pt>
    <dgm:pt modelId="{61D80068-911C-4F0E-8C4D-B0621A35CC4C}">
      <dgm:prSet/>
      <dgm:spPr/>
      <dgm:t>
        <a:bodyPr/>
        <a:lstStyle/>
        <a:p>
          <a:pPr>
            <a:defRPr cap="all"/>
          </a:pPr>
          <a:r>
            <a:rPr lang="en-GB" dirty="0">
              <a:solidFill>
                <a:schemeClr val="accent1">
                  <a:lumMod val="40000"/>
                  <a:lumOff val="60000"/>
                </a:schemeClr>
              </a:solidFill>
            </a:rPr>
            <a:t>Background Information</a:t>
          </a:r>
          <a:endParaRPr lang="en-US" dirty="0">
            <a:solidFill>
              <a:schemeClr val="accent1">
                <a:lumMod val="40000"/>
                <a:lumOff val="60000"/>
              </a:schemeClr>
            </a:solidFill>
          </a:endParaRPr>
        </a:p>
      </dgm:t>
    </dgm:pt>
    <dgm:pt modelId="{CB8300BF-A1D6-470E-8057-73393EA15388}" type="parTrans" cxnId="{E8291A08-A850-4277-BED4-CE958BB4F3FA}">
      <dgm:prSet/>
      <dgm:spPr/>
      <dgm:t>
        <a:bodyPr/>
        <a:lstStyle/>
        <a:p>
          <a:endParaRPr lang="en-US"/>
        </a:p>
      </dgm:t>
    </dgm:pt>
    <dgm:pt modelId="{2997FF9C-DEEF-43AD-99BF-F1966D1C78ED}" type="sibTrans" cxnId="{E8291A08-A850-4277-BED4-CE958BB4F3FA}">
      <dgm:prSet/>
      <dgm:spPr/>
      <dgm:t>
        <a:bodyPr/>
        <a:lstStyle/>
        <a:p>
          <a:endParaRPr lang="en-US"/>
        </a:p>
      </dgm:t>
    </dgm:pt>
    <dgm:pt modelId="{0561FD34-4CBA-4674-9D30-09F2415235B9}">
      <dgm:prSet/>
      <dgm:spPr/>
      <dgm:t>
        <a:bodyPr/>
        <a:lstStyle/>
        <a:p>
          <a:pPr>
            <a:defRPr cap="all"/>
          </a:pPr>
          <a:r>
            <a:rPr lang="en-GB"/>
            <a:t>Aims of the Project</a:t>
          </a:r>
          <a:endParaRPr lang="en-US"/>
        </a:p>
      </dgm:t>
    </dgm:pt>
    <dgm:pt modelId="{F9525AEC-6C8C-452C-9418-AE0EC56EF30D}" type="parTrans" cxnId="{CDF433C0-48AE-4CDB-A98D-018BE75B8BEB}">
      <dgm:prSet/>
      <dgm:spPr/>
      <dgm:t>
        <a:bodyPr/>
        <a:lstStyle/>
        <a:p>
          <a:endParaRPr lang="en-US"/>
        </a:p>
      </dgm:t>
    </dgm:pt>
    <dgm:pt modelId="{48A4243C-E51C-4F06-9DB0-F3AA9CB676D5}" type="sibTrans" cxnId="{CDF433C0-48AE-4CDB-A98D-018BE75B8BEB}">
      <dgm:prSet/>
      <dgm:spPr/>
      <dgm:t>
        <a:bodyPr/>
        <a:lstStyle/>
        <a:p>
          <a:endParaRPr lang="en-US"/>
        </a:p>
      </dgm:t>
    </dgm:pt>
    <dgm:pt modelId="{FEB52D3C-E870-4B1C-ACC3-CFB8A4A14C53}">
      <dgm:prSet/>
      <dgm:spPr/>
      <dgm:t>
        <a:bodyPr/>
        <a:lstStyle/>
        <a:p>
          <a:pPr>
            <a:defRPr cap="all"/>
          </a:pPr>
          <a:r>
            <a:rPr lang="en-GB" dirty="0">
              <a:solidFill>
                <a:schemeClr val="accent1">
                  <a:lumMod val="40000"/>
                  <a:lumOff val="60000"/>
                </a:schemeClr>
              </a:solidFill>
            </a:rPr>
            <a:t>Project Steps</a:t>
          </a:r>
          <a:endParaRPr lang="en-US" dirty="0">
            <a:solidFill>
              <a:schemeClr val="accent1">
                <a:lumMod val="40000"/>
                <a:lumOff val="60000"/>
              </a:schemeClr>
            </a:solidFill>
          </a:endParaRPr>
        </a:p>
      </dgm:t>
    </dgm:pt>
    <dgm:pt modelId="{989FF458-76B3-4126-BDFC-885A265F1678}" type="parTrans" cxnId="{1040AAAC-2B63-483C-AE96-0A4D5B866AEE}">
      <dgm:prSet/>
      <dgm:spPr/>
      <dgm:t>
        <a:bodyPr/>
        <a:lstStyle/>
        <a:p>
          <a:endParaRPr lang="en-US"/>
        </a:p>
      </dgm:t>
    </dgm:pt>
    <dgm:pt modelId="{1A23F70D-08A3-4C77-858B-9E369C3736A1}" type="sibTrans" cxnId="{1040AAAC-2B63-483C-AE96-0A4D5B866AEE}">
      <dgm:prSet/>
      <dgm:spPr/>
      <dgm:t>
        <a:bodyPr/>
        <a:lstStyle/>
        <a:p>
          <a:endParaRPr lang="en-US"/>
        </a:p>
      </dgm:t>
    </dgm:pt>
    <dgm:pt modelId="{AE8F96E4-C085-4437-B711-85FC4C185DEA}">
      <dgm:prSet/>
      <dgm:spPr/>
      <dgm:t>
        <a:bodyPr/>
        <a:lstStyle/>
        <a:p>
          <a:pPr>
            <a:defRPr cap="all"/>
          </a:pPr>
          <a:r>
            <a:rPr lang="en-GB" dirty="0">
              <a:solidFill>
                <a:schemeClr val="accent1">
                  <a:lumMod val="40000"/>
                  <a:lumOff val="60000"/>
                </a:schemeClr>
              </a:solidFill>
            </a:rPr>
            <a:t>Current Steps</a:t>
          </a:r>
          <a:endParaRPr lang="en-US" dirty="0">
            <a:solidFill>
              <a:schemeClr val="accent1">
                <a:lumMod val="40000"/>
                <a:lumOff val="60000"/>
              </a:schemeClr>
            </a:solidFill>
          </a:endParaRPr>
        </a:p>
      </dgm:t>
    </dgm:pt>
    <dgm:pt modelId="{7A2256BE-6E5D-4F1B-8108-F4CC58692E78}" type="parTrans" cxnId="{10FA0244-D2FB-4341-B36F-0A7A971E69B9}">
      <dgm:prSet/>
      <dgm:spPr/>
      <dgm:t>
        <a:bodyPr/>
        <a:lstStyle/>
        <a:p>
          <a:endParaRPr lang="en-US"/>
        </a:p>
      </dgm:t>
    </dgm:pt>
    <dgm:pt modelId="{077B396B-91A7-489A-8B68-205D234DFCB7}" type="sibTrans" cxnId="{10FA0244-D2FB-4341-B36F-0A7A971E69B9}">
      <dgm:prSet/>
      <dgm:spPr/>
      <dgm:t>
        <a:bodyPr/>
        <a:lstStyle/>
        <a:p>
          <a:endParaRPr lang="en-US"/>
        </a:p>
      </dgm:t>
    </dgm:pt>
    <dgm:pt modelId="{FB6737FE-72D6-438C-A192-B7FBF421C37F}">
      <dgm:prSet/>
      <dgm:spPr/>
      <dgm:t>
        <a:bodyPr/>
        <a:lstStyle/>
        <a:p>
          <a:pPr>
            <a:defRPr cap="all"/>
          </a:pPr>
          <a:r>
            <a:rPr lang="en-GB" dirty="0">
              <a:solidFill>
                <a:schemeClr val="accent1">
                  <a:lumMod val="40000"/>
                  <a:lumOff val="60000"/>
                </a:schemeClr>
              </a:solidFill>
            </a:rPr>
            <a:t>References</a:t>
          </a:r>
          <a:endParaRPr lang="en-US" dirty="0">
            <a:solidFill>
              <a:schemeClr val="accent1">
                <a:lumMod val="40000"/>
                <a:lumOff val="60000"/>
              </a:schemeClr>
            </a:solidFill>
          </a:endParaRPr>
        </a:p>
      </dgm:t>
    </dgm:pt>
    <dgm:pt modelId="{D5211114-8CBB-4D00-9599-FA97D6C810F6}" type="parTrans" cxnId="{2789A7DC-1C31-489F-BC98-AD00CFF6EA16}">
      <dgm:prSet/>
      <dgm:spPr/>
      <dgm:t>
        <a:bodyPr/>
        <a:lstStyle/>
        <a:p>
          <a:endParaRPr lang="en-US"/>
        </a:p>
      </dgm:t>
    </dgm:pt>
    <dgm:pt modelId="{80F8B603-B959-4C36-891C-6F678767F2AB}" type="sibTrans" cxnId="{2789A7DC-1C31-489F-BC98-AD00CFF6EA16}">
      <dgm:prSet/>
      <dgm:spPr/>
      <dgm:t>
        <a:bodyPr/>
        <a:lstStyle/>
        <a:p>
          <a:endParaRPr lang="en-US"/>
        </a:p>
      </dgm:t>
    </dgm:pt>
    <dgm:pt modelId="{09A0BAB3-F50D-4D2F-B725-1AB97916752C}" type="pres">
      <dgm:prSet presAssocID="{34D43632-47EE-4E7E-BE56-FF3A1342EB62}" presName="root" presStyleCnt="0">
        <dgm:presLayoutVars>
          <dgm:dir/>
          <dgm:resizeHandles val="exact"/>
        </dgm:presLayoutVars>
      </dgm:prSet>
      <dgm:spPr/>
    </dgm:pt>
    <dgm:pt modelId="{76EB22C1-EC1C-4A6E-8D5F-4E76333A32E5}" type="pres">
      <dgm:prSet presAssocID="{33DD80C4-FE54-4ABC-A552-2500039BAECB}" presName="compNode" presStyleCnt="0"/>
      <dgm:spPr/>
    </dgm:pt>
    <dgm:pt modelId="{645BEA17-67F4-4F06-A163-851F36BC6856}" type="pres">
      <dgm:prSet presAssocID="{33DD80C4-FE54-4ABC-A552-2500039BAECB}" presName="iconBgRect" presStyleLbl="bgShp" presStyleIdx="0" presStyleCnt="6"/>
      <dgm:spPr/>
    </dgm:pt>
    <dgm:pt modelId="{932FEEE9-A852-4ACE-82C4-4A15D56A03A5}" type="pres">
      <dgm:prSet presAssocID="{33DD80C4-FE54-4ABC-A552-2500039BAECB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odium"/>
        </a:ext>
      </dgm:extLst>
    </dgm:pt>
    <dgm:pt modelId="{69AE7C47-9DF6-41E8-ABF2-7E4C2ADCE760}" type="pres">
      <dgm:prSet presAssocID="{33DD80C4-FE54-4ABC-A552-2500039BAECB}" presName="spaceRect" presStyleCnt="0"/>
      <dgm:spPr/>
    </dgm:pt>
    <dgm:pt modelId="{8D5FFAB5-2CD0-4191-9188-B493AA591CAE}" type="pres">
      <dgm:prSet presAssocID="{33DD80C4-FE54-4ABC-A552-2500039BAECB}" presName="textRect" presStyleLbl="revTx" presStyleIdx="0" presStyleCnt="6">
        <dgm:presLayoutVars>
          <dgm:chMax val="1"/>
          <dgm:chPref val="1"/>
        </dgm:presLayoutVars>
      </dgm:prSet>
      <dgm:spPr/>
    </dgm:pt>
    <dgm:pt modelId="{1735A8BD-BEA9-4C12-BC64-87BC4F94B455}" type="pres">
      <dgm:prSet presAssocID="{EDE4B545-5819-4096-B07F-1E0AC13E1C8E}" presName="sibTrans" presStyleCnt="0"/>
      <dgm:spPr/>
    </dgm:pt>
    <dgm:pt modelId="{41A7BEA2-B565-4A81-9095-7384B038D00E}" type="pres">
      <dgm:prSet presAssocID="{61D80068-911C-4F0E-8C4D-B0621A35CC4C}" presName="compNode" presStyleCnt="0"/>
      <dgm:spPr/>
    </dgm:pt>
    <dgm:pt modelId="{C16BFA89-3A26-459D-8D68-DEE23AADB19E}" type="pres">
      <dgm:prSet presAssocID="{61D80068-911C-4F0E-8C4D-B0621A35CC4C}" presName="iconBgRect" presStyleLbl="bgShp" presStyleIdx="1" presStyleCnt="6"/>
      <dgm:spPr/>
    </dgm:pt>
    <dgm:pt modelId="{56C2C7D6-6849-45A2-B129-885E842239C0}" type="pres">
      <dgm:prSet presAssocID="{61D80068-911C-4F0E-8C4D-B0621A35CC4C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Information"/>
        </a:ext>
      </dgm:extLst>
    </dgm:pt>
    <dgm:pt modelId="{9C950FCD-54CD-4674-AE67-F1B271D199D6}" type="pres">
      <dgm:prSet presAssocID="{61D80068-911C-4F0E-8C4D-B0621A35CC4C}" presName="spaceRect" presStyleCnt="0"/>
      <dgm:spPr/>
    </dgm:pt>
    <dgm:pt modelId="{C5229DD7-0AA0-443B-A3EA-772D28A7DCF9}" type="pres">
      <dgm:prSet presAssocID="{61D80068-911C-4F0E-8C4D-B0621A35CC4C}" presName="textRect" presStyleLbl="revTx" presStyleIdx="1" presStyleCnt="6">
        <dgm:presLayoutVars>
          <dgm:chMax val="1"/>
          <dgm:chPref val="1"/>
        </dgm:presLayoutVars>
      </dgm:prSet>
      <dgm:spPr/>
    </dgm:pt>
    <dgm:pt modelId="{3C1D0A7A-3B93-405E-B2B4-7995E1F9CA5F}" type="pres">
      <dgm:prSet presAssocID="{2997FF9C-DEEF-43AD-99BF-F1966D1C78ED}" presName="sibTrans" presStyleCnt="0"/>
      <dgm:spPr/>
    </dgm:pt>
    <dgm:pt modelId="{EB8FD672-1938-43CB-BFDC-22527B6D6A07}" type="pres">
      <dgm:prSet presAssocID="{0561FD34-4CBA-4674-9D30-09F2415235B9}" presName="compNode" presStyleCnt="0"/>
      <dgm:spPr/>
    </dgm:pt>
    <dgm:pt modelId="{E6B9D9B1-762D-4F4F-AFF6-B18F51007753}" type="pres">
      <dgm:prSet presAssocID="{0561FD34-4CBA-4674-9D30-09F2415235B9}" presName="iconBgRect" presStyleLbl="bgShp" presStyleIdx="2" presStyleCnt="6"/>
      <dgm:spPr/>
    </dgm:pt>
    <dgm:pt modelId="{558A0958-B327-4B85-9FCE-FB8B606DD8C1}" type="pres">
      <dgm:prSet presAssocID="{0561FD34-4CBA-4674-9D30-09F2415235B9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41079BEC-CC9F-4A66-A98A-B13AF9B2ADC8}" type="pres">
      <dgm:prSet presAssocID="{0561FD34-4CBA-4674-9D30-09F2415235B9}" presName="spaceRect" presStyleCnt="0"/>
      <dgm:spPr/>
    </dgm:pt>
    <dgm:pt modelId="{2285005B-E964-419A-88DC-A096F920462E}" type="pres">
      <dgm:prSet presAssocID="{0561FD34-4CBA-4674-9D30-09F2415235B9}" presName="textRect" presStyleLbl="revTx" presStyleIdx="2" presStyleCnt="6">
        <dgm:presLayoutVars>
          <dgm:chMax val="1"/>
          <dgm:chPref val="1"/>
        </dgm:presLayoutVars>
      </dgm:prSet>
      <dgm:spPr/>
    </dgm:pt>
    <dgm:pt modelId="{1BAD1811-3346-44A9-8556-7663F6081F62}" type="pres">
      <dgm:prSet presAssocID="{48A4243C-E51C-4F06-9DB0-F3AA9CB676D5}" presName="sibTrans" presStyleCnt="0"/>
      <dgm:spPr/>
    </dgm:pt>
    <dgm:pt modelId="{58858C52-D9FE-48F3-AB48-06B651D02435}" type="pres">
      <dgm:prSet presAssocID="{FEB52D3C-E870-4B1C-ACC3-CFB8A4A14C53}" presName="compNode" presStyleCnt="0"/>
      <dgm:spPr/>
    </dgm:pt>
    <dgm:pt modelId="{BD108266-422E-4E7D-AA64-2840FE61D840}" type="pres">
      <dgm:prSet presAssocID="{FEB52D3C-E870-4B1C-ACC3-CFB8A4A14C53}" presName="iconBgRect" presStyleLbl="bgShp" presStyleIdx="3" presStyleCnt="6"/>
      <dgm:spPr/>
    </dgm:pt>
    <dgm:pt modelId="{AF3E8E8E-532B-4F70-9F85-2BBE5C98EDAE}" type="pres">
      <dgm:prSet presAssocID="{FEB52D3C-E870-4B1C-ACC3-CFB8A4A14C53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 List"/>
        </a:ext>
      </dgm:extLst>
    </dgm:pt>
    <dgm:pt modelId="{C08495FB-79B6-4B6A-9C2A-036E06E035D2}" type="pres">
      <dgm:prSet presAssocID="{FEB52D3C-E870-4B1C-ACC3-CFB8A4A14C53}" presName="spaceRect" presStyleCnt="0"/>
      <dgm:spPr/>
    </dgm:pt>
    <dgm:pt modelId="{2A190A4B-99B8-41D0-97E8-10547D5D6B87}" type="pres">
      <dgm:prSet presAssocID="{FEB52D3C-E870-4B1C-ACC3-CFB8A4A14C53}" presName="textRect" presStyleLbl="revTx" presStyleIdx="3" presStyleCnt="6">
        <dgm:presLayoutVars>
          <dgm:chMax val="1"/>
          <dgm:chPref val="1"/>
        </dgm:presLayoutVars>
      </dgm:prSet>
      <dgm:spPr/>
    </dgm:pt>
    <dgm:pt modelId="{3CCB2759-C3DD-45C5-A28A-46B0D55269CA}" type="pres">
      <dgm:prSet presAssocID="{1A23F70D-08A3-4C77-858B-9E369C3736A1}" presName="sibTrans" presStyleCnt="0"/>
      <dgm:spPr/>
    </dgm:pt>
    <dgm:pt modelId="{42C3DFF9-A945-47A3-81A2-DB541747B22B}" type="pres">
      <dgm:prSet presAssocID="{AE8F96E4-C085-4437-B711-85FC4C185DEA}" presName="compNode" presStyleCnt="0"/>
      <dgm:spPr/>
    </dgm:pt>
    <dgm:pt modelId="{CD18AA09-4BDA-487D-BACD-7E2FE56C4EAB}" type="pres">
      <dgm:prSet presAssocID="{AE8F96E4-C085-4437-B711-85FC4C185DEA}" presName="iconBgRect" presStyleLbl="bgShp" presStyleIdx="4" presStyleCnt="6"/>
      <dgm:spPr/>
    </dgm:pt>
    <dgm:pt modelId="{DA801144-89FD-4A74-9517-9A30275333E2}" type="pres">
      <dgm:prSet presAssocID="{AE8F96E4-C085-4437-B711-85FC4C185DEA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980BBFD1-42B3-4929-B188-9F358D4EAD56}" type="pres">
      <dgm:prSet presAssocID="{AE8F96E4-C085-4437-B711-85FC4C185DEA}" presName="spaceRect" presStyleCnt="0"/>
      <dgm:spPr/>
    </dgm:pt>
    <dgm:pt modelId="{B192687F-6954-459B-9026-1297DF7C10D2}" type="pres">
      <dgm:prSet presAssocID="{AE8F96E4-C085-4437-B711-85FC4C185DEA}" presName="textRect" presStyleLbl="revTx" presStyleIdx="4" presStyleCnt="6">
        <dgm:presLayoutVars>
          <dgm:chMax val="1"/>
          <dgm:chPref val="1"/>
        </dgm:presLayoutVars>
      </dgm:prSet>
      <dgm:spPr/>
    </dgm:pt>
    <dgm:pt modelId="{46B93E6A-927F-4B5E-85A2-8874FD7E7378}" type="pres">
      <dgm:prSet presAssocID="{077B396B-91A7-489A-8B68-205D234DFCB7}" presName="sibTrans" presStyleCnt="0"/>
      <dgm:spPr/>
    </dgm:pt>
    <dgm:pt modelId="{5005A468-27C6-4763-AC11-64A320E427CA}" type="pres">
      <dgm:prSet presAssocID="{FB6737FE-72D6-438C-A192-B7FBF421C37F}" presName="compNode" presStyleCnt="0"/>
      <dgm:spPr/>
    </dgm:pt>
    <dgm:pt modelId="{FD3EB006-C713-4F91-AFFF-FE7844E6BF39}" type="pres">
      <dgm:prSet presAssocID="{FB6737FE-72D6-438C-A192-B7FBF421C37F}" presName="iconBgRect" presStyleLbl="bgShp" presStyleIdx="5" presStyleCnt="6"/>
      <dgm:spPr/>
    </dgm:pt>
    <dgm:pt modelId="{FA782C3F-9FC9-41C5-9B49-173280C0A5EB}" type="pres">
      <dgm:prSet presAssocID="{FB6737FE-72D6-438C-A192-B7FBF421C37F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6EB93F75-AE67-4222-AE6D-80AE7E548823}" type="pres">
      <dgm:prSet presAssocID="{FB6737FE-72D6-438C-A192-B7FBF421C37F}" presName="spaceRect" presStyleCnt="0"/>
      <dgm:spPr/>
    </dgm:pt>
    <dgm:pt modelId="{989D0115-F705-4C26-B999-4D32D36106CA}" type="pres">
      <dgm:prSet presAssocID="{FB6737FE-72D6-438C-A192-B7FBF421C37F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E8291A08-A850-4277-BED4-CE958BB4F3FA}" srcId="{34D43632-47EE-4E7E-BE56-FF3A1342EB62}" destId="{61D80068-911C-4F0E-8C4D-B0621A35CC4C}" srcOrd="1" destOrd="0" parTransId="{CB8300BF-A1D6-470E-8057-73393EA15388}" sibTransId="{2997FF9C-DEEF-43AD-99BF-F1966D1C78ED}"/>
    <dgm:cxn modelId="{A259B312-C97D-4A47-8F10-B7E335D8F80C}" type="presOf" srcId="{34D43632-47EE-4E7E-BE56-FF3A1342EB62}" destId="{09A0BAB3-F50D-4D2F-B725-1AB97916752C}" srcOrd="0" destOrd="0" presId="urn:microsoft.com/office/officeart/2018/5/layout/IconCircleLabelList"/>
    <dgm:cxn modelId="{EC217627-F13B-4833-9632-ABA69C4E9E18}" type="presOf" srcId="{FEB52D3C-E870-4B1C-ACC3-CFB8A4A14C53}" destId="{2A190A4B-99B8-41D0-97E8-10547D5D6B87}" srcOrd="0" destOrd="0" presId="urn:microsoft.com/office/officeart/2018/5/layout/IconCircleLabelList"/>
    <dgm:cxn modelId="{C6DAF643-17BD-45F7-A6EC-9A284F1E0389}" srcId="{34D43632-47EE-4E7E-BE56-FF3A1342EB62}" destId="{33DD80C4-FE54-4ABC-A552-2500039BAECB}" srcOrd="0" destOrd="0" parTransId="{E5E3BBBB-1CB5-42E7-8286-9DFF73DBAB5B}" sibTransId="{EDE4B545-5819-4096-B07F-1E0AC13E1C8E}"/>
    <dgm:cxn modelId="{10FA0244-D2FB-4341-B36F-0A7A971E69B9}" srcId="{34D43632-47EE-4E7E-BE56-FF3A1342EB62}" destId="{AE8F96E4-C085-4437-B711-85FC4C185DEA}" srcOrd="4" destOrd="0" parTransId="{7A2256BE-6E5D-4F1B-8108-F4CC58692E78}" sibTransId="{077B396B-91A7-489A-8B68-205D234DFCB7}"/>
    <dgm:cxn modelId="{E2C3B744-18F0-47D2-A7A7-3615833933AF}" type="presOf" srcId="{33DD80C4-FE54-4ABC-A552-2500039BAECB}" destId="{8D5FFAB5-2CD0-4191-9188-B493AA591CAE}" srcOrd="0" destOrd="0" presId="urn:microsoft.com/office/officeart/2018/5/layout/IconCircleLabelList"/>
    <dgm:cxn modelId="{91D2626E-2089-45FF-BE4E-FE4650C64C57}" type="presOf" srcId="{0561FD34-4CBA-4674-9D30-09F2415235B9}" destId="{2285005B-E964-419A-88DC-A096F920462E}" srcOrd="0" destOrd="0" presId="urn:microsoft.com/office/officeart/2018/5/layout/IconCircleLabelList"/>
    <dgm:cxn modelId="{423B248B-3F90-434C-85D8-ABE2E22B6D51}" type="presOf" srcId="{61D80068-911C-4F0E-8C4D-B0621A35CC4C}" destId="{C5229DD7-0AA0-443B-A3EA-772D28A7DCF9}" srcOrd="0" destOrd="0" presId="urn:microsoft.com/office/officeart/2018/5/layout/IconCircleLabelList"/>
    <dgm:cxn modelId="{1040AAAC-2B63-483C-AE96-0A4D5B866AEE}" srcId="{34D43632-47EE-4E7E-BE56-FF3A1342EB62}" destId="{FEB52D3C-E870-4B1C-ACC3-CFB8A4A14C53}" srcOrd="3" destOrd="0" parTransId="{989FF458-76B3-4126-BDFC-885A265F1678}" sibTransId="{1A23F70D-08A3-4C77-858B-9E369C3736A1}"/>
    <dgm:cxn modelId="{CDF433C0-48AE-4CDB-A98D-018BE75B8BEB}" srcId="{34D43632-47EE-4E7E-BE56-FF3A1342EB62}" destId="{0561FD34-4CBA-4674-9D30-09F2415235B9}" srcOrd="2" destOrd="0" parTransId="{F9525AEC-6C8C-452C-9418-AE0EC56EF30D}" sibTransId="{48A4243C-E51C-4F06-9DB0-F3AA9CB676D5}"/>
    <dgm:cxn modelId="{2789A7DC-1C31-489F-BC98-AD00CFF6EA16}" srcId="{34D43632-47EE-4E7E-BE56-FF3A1342EB62}" destId="{FB6737FE-72D6-438C-A192-B7FBF421C37F}" srcOrd="5" destOrd="0" parTransId="{D5211114-8CBB-4D00-9599-FA97D6C810F6}" sibTransId="{80F8B603-B959-4C36-891C-6F678767F2AB}"/>
    <dgm:cxn modelId="{62D72FF1-95AF-4D22-9911-840573738E30}" type="presOf" srcId="{FB6737FE-72D6-438C-A192-B7FBF421C37F}" destId="{989D0115-F705-4C26-B999-4D32D36106CA}" srcOrd="0" destOrd="0" presId="urn:microsoft.com/office/officeart/2018/5/layout/IconCircleLabelList"/>
    <dgm:cxn modelId="{AFA6DEFF-880E-4540-A39A-F09052C38367}" type="presOf" srcId="{AE8F96E4-C085-4437-B711-85FC4C185DEA}" destId="{B192687F-6954-459B-9026-1297DF7C10D2}" srcOrd="0" destOrd="0" presId="urn:microsoft.com/office/officeart/2018/5/layout/IconCircleLabelList"/>
    <dgm:cxn modelId="{3C939B33-4E7C-48D5-BAAE-E4029B6CB506}" type="presParOf" srcId="{09A0BAB3-F50D-4D2F-B725-1AB97916752C}" destId="{76EB22C1-EC1C-4A6E-8D5F-4E76333A32E5}" srcOrd="0" destOrd="0" presId="urn:microsoft.com/office/officeart/2018/5/layout/IconCircleLabelList"/>
    <dgm:cxn modelId="{2238598B-368C-4AFD-B2CD-375BE8ADA59E}" type="presParOf" srcId="{76EB22C1-EC1C-4A6E-8D5F-4E76333A32E5}" destId="{645BEA17-67F4-4F06-A163-851F36BC6856}" srcOrd="0" destOrd="0" presId="urn:microsoft.com/office/officeart/2018/5/layout/IconCircleLabelList"/>
    <dgm:cxn modelId="{762326E7-7441-400F-8676-28DE168A84FE}" type="presParOf" srcId="{76EB22C1-EC1C-4A6E-8D5F-4E76333A32E5}" destId="{932FEEE9-A852-4ACE-82C4-4A15D56A03A5}" srcOrd="1" destOrd="0" presId="urn:microsoft.com/office/officeart/2018/5/layout/IconCircleLabelList"/>
    <dgm:cxn modelId="{F34BC06F-0C14-4D4A-B2AE-D6586BB4B964}" type="presParOf" srcId="{76EB22C1-EC1C-4A6E-8D5F-4E76333A32E5}" destId="{69AE7C47-9DF6-41E8-ABF2-7E4C2ADCE760}" srcOrd="2" destOrd="0" presId="urn:microsoft.com/office/officeart/2018/5/layout/IconCircleLabelList"/>
    <dgm:cxn modelId="{92198F18-FB9A-4BAC-A0BB-927CF23D5AAF}" type="presParOf" srcId="{76EB22C1-EC1C-4A6E-8D5F-4E76333A32E5}" destId="{8D5FFAB5-2CD0-4191-9188-B493AA591CAE}" srcOrd="3" destOrd="0" presId="urn:microsoft.com/office/officeart/2018/5/layout/IconCircleLabelList"/>
    <dgm:cxn modelId="{C1A30D8C-6745-4EFE-9415-2A95445EA338}" type="presParOf" srcId="{09A0BAB3-F50D-4D2F-B725-1AB97916752C}" destId="{1735A8BD-BEA9-4C12-BC64-87BC4F94B455}" srcOrd="1" destOrd="0" presId="urn:microsoft.com/office/officeart/2018/5/layout/IconCircleLabelList"/>
    <dgm:cxn modelId="{352A71C1-7E92-4A34-AEE9-1BC372B39982}" type="presParOf" srcId="{09A0BAB3-F50D-4D2F-B725-1AB97916752C}" destId="{41A7BEA2-B565-4A81-9095-7384B038D00E}" srcOrd="2" destOrd="0" presId="urn:microsoft.com/office/officeart/2018/5/layout/IconCircleLabelList"/>
    <dgm:cxn modelId="{13E78C42-3A92-42CE-924D-CD243464C58A}" type="presParOf" srcId="{41A7BEA2-B565-4A81-9095-7384B038D00E}" destId="{C16BFA89-3A26-459D-8D68-DEE23AADB19E}" srcOrd="0" destOrd="0" presId="urn:microsoft.com/office/officeart/2018/5/layout/IconCircleLabelList"/>
    <dgm:cxn modelId="{023B1470-F63B-45B8-B402-CA398FAC3CF3}" type="presParOf" srcId="{41A7BEA2-B565-4A81-9095-7384B038D00E}" destId="{56C2C7D6-6849-45A2-B129-885E842239C0}" srcOrd="1" destOrd="0" presId="urn:microsoft.com/office/officeart/2018/5/layout/IconCircleLabelList"/>
    <dgm:cxn modelId="{9931DD4C-FAF6-46A3-BE7F-F303B76FDAB1}" type="presParOf" srcId="{41A7BEA2-B565-4A81-9095-7384B038D00E}" destId="{9C950FCD-54CD-4674-AE67-F1B271D199D6}" srcOrd="2" destOrd="0" presId="urn:microsoft.com/office/officeart/2018/5/layout/IconCircleLabelList"/>
    <dgm:cxn modelId="{109B06A3-CE73-43F3-9EAA-97500E90A392}" type="presParOf" srcId="{41A7BEA2-B565-4A81-9095-7384B038D00E}" destId="{C5229DD7-0AA0-443B-A3EA-772D28A7DCF9}" srcOrd="3" destOrd="0" presId="urn:microsoft.com/office/officeart/2018/5/layout/IconCircleLabelList"/>
    <dgm:cxn modelId="{753DB292-3CAF-4C00-81BD-1449B5BB8569}" type="presParOf" srcId="{09A0BAB3-F50D-4D2F-B725-1AB97916752C}" destId="{3C1D0A7A-3B93-405E-B2B4-7995E1F9CA5F}" srcOrd="3" destOrd="0" presId="urn:microsoft.com/office/officeart/2018/5/layout/IconCircleLabelList"/>
    <dgm:cxn modelId="{BEEFA9D7-5D9E-4978-B19C-58277DD31E72}" type="presParOf" srcId="{09A0BAB3-F50D-4D2F-B725-1AB97916752C}" destId="{EB8FD672-1938-43CB-BFDC-22527B6D6A07}" srcOrd="4" destOrd="0" presId="urn:microsoft.com/office/officeart/2018/5/layout/IconCircleLabelList"/>
    <dgm:cxn modelId="{557D749C-13CD-4196-B036-671D96429FBE}" type="presParOf" srcId="{EB8FD672-1938-43CB-BFDC-22527B6D6A07}" destId="{E6B9D9B1-762D-4F4F-AFF6-B18F51007753}" srcOrd="0" destOrd="0" presId="urn:microsoft.com/office/officeart/2018/5/layout/IconCircleLabelList"/>
    <dgm:cxn modelId="{25FC1303-33E8-426C-B1FA-47B6A44C146B}" type="presParOf" srcId="{EB8FD672-1938-43CB-BFDC-22527B6D6A07}" destId="{558A0958-B327-4B85-9FCE-FB8B606DD8C1}" srcOrd="1" destOrd="0" presId="urn:microsoft.com/office/officeart/2018/5/layout/IconCircleLabelList"/>
    <dgm:cxn modelId="{BD464495-47F6-4452-9558-66B9BFCFC8B7}" type="presParOf" srcId="{EB8FD672-1938-43CB-BFDC-22527B6D6A07}" destId="{41079BEC-CC9F-4A66-A98A-B13AF9B2ADC8}" srcOrd="2" destOrd="0" presId="urn:microsoft.com/office/officeart/2018/5/layout/IconCircleLabelList"/>
    <dgm:cxn modelId="{02E56847-0CD1-45A0-BE08-37A05236FDB4}" type="presParOf" srcId="{EB8FD672-1938-43CB-BFDC-22527B6D6A07}" destId="{2285005B-E964-419A-88DC-A096F920462E}" srcOrd="3" destOrd="0" presId="urn:microsoft.com/office/officeart/2018/5/layout/IconCircleLabelList"/>
    <dgm:cxn modelId="{76F4AA66-8D78-4048-84FB-3469DBABC535}" type="presParOf" srcId="{09A0BAB3-F50D-4D2F-B725-1AB97916752C}" destId="{1BAD1811-3346-44A9-8556-7663F6081F62}" srcOrd="5" destOrd="0" presId="urn:microsoft.com/office/officeart/2018/5/layout/IconCircleLabelList"/>
    <dgm:cxn modelId="{B87F132F-7D41-428F-A9B9-88796A9E59BE}" type="presParOf" srcId="{09A0BAB3-F50D-4D2F-B725-1AB97916752C}" destId="{58858C52-D9FE-48F3-AB48-06B651D02435}" srcOrd="6" destOrd="0" presId="urn:microsoft.com/office/officeart/2018/5/layout/IconCircleLabelList"/>
    <dgm:cxn modelId="{5C834F82-AEE2-4214-812B-FD241F2DC1F6}" type="presParOf" srcId="{58858C52-D9FE-48F3-AB48-06B651D02435}" destId="{BD108266-422E-4E7D-AA64-2840FE61D840}" srcOrd="0" destOrd="0" presId="urn:microsoft.com/office/officeart/2018/5/layout/IconCircleLabelList"/>
    <dgm:cxn modelId="{87A76E09-D678-42F8-8F2E-C97AA2FF36B9}" type="presParOf" srcId="{58858C52-D9FE-48F3-AB48-06B651D02435}" destId="{AF3E8E8E-532B-4F70-9F85-2BBE5C98EDAE}" srcOrd="1" destOrd="0" presId="urn:microsoft.com/office/officeart/2018/5/layout/IconCircleLabelList"/>
    <dgm:cxn modelId="{EDEDE0B1-F697-4732-921A-7A194D4CA2A8}" type="presParOf" srcId="{58858C52-D9FE-48F3-AB48-06B651D02435}" destId="{C08495FB-79B6-4B6A-9C2A-036E06E035D2}" srcOrd="2" destOrd="0" presId="urn:microsoft.com/office/officeart/2018/5/layout/IconCircleLabelList"/>
    <dgm:cxn modelId="{DE6A9F41-4F80-4A6B-BDAD-A71365072AFD}" type="presParOf" srcId="{58858C52-D9FE-48F3-AB48-06B651D02435}" destId="{2A190A4B-99B8-41D0-97E8-10547D5D6B87}" srcOrd="3" destOrd="0" presId="urn:microsoft.com/office/officeart/2018/5/layout/IconCircleLabelList"/>
    <dgm:cxn modelId="{529899B8-90E6-451F-B490-51E28D59B92C}" type="presParOf" srcId="{09A0BAB3-F50D-4D2F-B725-1AB97916752C}" destId="{3CCB2759-C3DD-45C5-A28A-46B0D55269CA}" srcOrd="7" destOrd="0" presId="urn:microsoft.com/office/officeart/2018/5/layout/IconCircleLabelList"/>
    <dgm:cxn modelId="{472883E4-0C04-45EE-BD37-3749D8C445F3}" type="presParOf" srcId="{09A0BAB3-F50D-4D2F-B725-1AB97916752C}" destId="{42C3DFF9-A945-47A3-81A2-DB541747B22B}" srcOrd="8" destOrd="0" presId="urn:microsoft.com/office/officeart/2018/5/layout/IconCircleLabelList"/>
    <dgm:cxn modelId="{B42E3590-FAA1-4920-9D70-5D5AA0243A76}" type="presParOf" srcId="{42C3DFF9-A945-47A3-81A2-DB541747B22B}" destId="{CD18AA09-4BDA-487D-BACD-7E2FE56C4EAB}" srcOrd="0" destOrd="0" presId="urn:microsoft.com/office/officeart/2018/5/layout/IconCircleLabelList"/>
    <dgm:cxn modelId="{40171ED6-E16B-48D3-87D3-4AAD0356F8FD}" type="presParOf" srcId="{42C3DFF9-A945-47A3-81A2-DB541747B22B}" destId="{DA801144-89FD-4A74-9517-9A30275333E2}" srcOrd="1" destOrd="0" presId="urn:microsoft.com/office/officeart/2018/5/layout/IconCircleLabelList"/>
    <dgm:cxn modelId="{DFC05E14-5F79-4A8A-A0E4-4DD6CE993F9F}" type="presParOf" srcId="{42C3DFF9-A945-47A3-81A2-DB541747B22B}" destId="{980BBFD1-42B3-4929-B188-9F358D4EAD56}" srcOrd="2" destOrd="0" presId="urn:microsoft.com/office/officeart/2018/5/layout/IconCircleLabelList"/>
    <dgm:cxn modelId="{A4EECA6B-192B-4BF1-9AE7-7EDBECCD6A97}" type="presParOf" srcId="{42C3DFF9-A945-47A3-81A2-DB541747B22B}" destId="{B192687F-6954-459B-9026-1297DF7C10D2}" srcOrd="3" destOrd="0" presId="urn:microsoft.com/office/officeart/2018/5/layout/IconCircleLabelList"/>
    <dgm:cxn modelId="{237D1A90-FEC7-4263-B774-258E4C49B370}" type="presParOf" srcId="{09A0BAB3-F50D-4D2F-B725-1AB97916752C}" destId="{46B93E6A-927F-4B5E-85A2-8874FD7E7378}" srcOrd="9" destOrd="0" presId="urn:microsoft.com/office/officeart/2018/5/layout/IconCircleLabelList"/>
    <dgm:cxn modelId="{FD2E2032-55B9-47B7-A971-4C9203CAB27C}" type="presParOf" srcId="{09A0BAB3-F50D-4D2F-B725-1AB97916752C}" destId="{5005A468-27C6-4763-AC11-64A320E427CA}" srcOrd="10" destOrd="0" presId="urn:microsoft.com/office/officeart/2018/5/layout/IconCircleLabelList"/>
    <dgm:cxn modelId="{26094357-85C2-4B79-979D-6BFC253F7C6D}" type="presParOf" srcId="{5005A468-27C6-4763-AC11-64A320E427CA}" destId="{FD3EB006-C713-4F91-AFFF-FE7844E6BF39}" srcOrd="0" destOrd="0" presId="urn:microsoft.com/office/officeart/2018/5/layout/IconCircleLabelList"/>
    <dgm:cxn modelId="{9A212FFF-41F8-4ABD-A7A5-6D7AC6556E62}" type="presParOf" srcId="{5005A468-27C6-4763-AC11-64A320E427CA}" destId="{FA782C3F-9FC9-41C5-9B49-173280C0A5EB}" srcOrd="1" destOrd="0" presId="urn:microsoft.com/office/officeart/2018/5/layout/IconCircleLabelList"/>
    <dgm:cxn modelId="{3E4255FB-79BB-4CC8-8653-232A0491B13D}" type="presParOf" srcId="{5005A468-27C6-4763-AC11-64A320E427CA}" destId="{6EB93F75-AE67-4222-AE6D-80AE7E548823}" srcOrd="2" destOrd="0" presId="urn:microsoft.com/office/officeart/2018/5/layout/IconCircleLabelList"/>
    <dgm:cxn modelId="{DB8CA9F7-D46F-4295-A493-5FE13C7CB5BA}" type="presParOf" srcId="{5005A468-27C6-4763-AC11-64A320E427CA}" destId="{989D0115-F705-4C26-B999-4D32D36106CA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4D43632-47EE-4E7E-BE56-FF3A1342EB62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33DD80C4-FE54-4ABC-A552-2500039BAECB}">
      <dgm:prSet/>
      <dgm:spPr/>
      <dgm:t>
        <a:bodyPr/>
        <a:lstStyle/>
        <a:p>
          <a:pPr>
            <a:defRPr cap="all"/>
          </a:pPr>
          <a:r>
            <a:rPr lang="en-GB" dirty="0">
              <a:solidFill>
                <a:schemeClr val="accent1">
                  <a:lumMod val="40000"/>
                  <a:lumOff val="60000"/>
                </a:schemeClr>
              </a:solidFill>
            </a:rPr>
            <a:t>Motivation</a:t>
          </a:r>
          <a:endParaRPr lang="en-US" dirty="0">
            <a:solidFill>
              <a:schemeClr val="accent1">
                <a:lumMod val="40000"/>
                <a:lumOff val="60000"/>
              </a:schemeClr>
            </a:solidFill>
          </a:endParaRPr>
        </a:p>
      </dgm:t>
    </dgm:pt>
    <dgm:pt modelId="{E5E3BBBB-1CB5-42E7-8286-9DFF73DBAB5B}" type="parTrans" cxnId="{C6DAF643-17BD-45F7-A6EC-9A284F1E0389}">
      <dgm:prSet/>
      <dgm:spPr/>
      <dgm:t>
        <a:bodyPr/>
        <a:lstStyle/>
        <a:p>
          <a:endParaRPr lang="en-US"/>
        </a:p>
      </dgm:t>
    </dgm:pt>
    <dgm:pt modelId="{EDE4B545-5819-4096-B07F-1E0AC13E1C8E}" type="sibTrans" cxnId="{C6DAF643-17BD-45F7-A6EC-9A284F1E0389}">
      <dgm:prSet/>
      <dgm:spPr/>
      <dgm:t>
        <a:bodyPr/>
        <a:lstStyle/>
        <a:p>
          <a:endParaRPr lang="en-US"/>
        </a:p>
      </dgm:t>
    </dgm:pt>
    <dgm:pt modelId="{61D80068-911C-4F0E-8C4D-B0621A35CC4C}">
      <dgm:prSet/>
      <dgm:spPr/>
      <dgm:t>
        <a:bodyPr/>
        <a:lstStyle/>
        <a:p>
          <a:pPr>
            <a:defRPr cap="all"/>
          </a:pPr>
          <a:r>
            <a:rPr lang="en-GB" dirty="0">
              <a:solidFill>
                <a:schemeClr val="accent1">
                  <a:lumMod val="40000"/>
                  <a:lumOff val="60000"/>
                </a:schemeClr>
              </a:solidFill>
            </a:rPr>
            <a:t>Background Information</a:t>
          </a:r>
          <a:endParaRPr lang="en-US" dirty="0">
            <a:solidFill>
              <a:schemeClr val="accent1">
                <a:lumMod val="40000"/>
                <a:lumOff val="60000"/>
              </a:schemeClr>
            </a:solidFill>
          </a:endParaRPr>
        </a:p>
      </dgm:t>
    </dgm:pt>
    <dgm:pt modelId="{CB8300BF-A1D6-470E-8057-73393EA15388}" type="parTrans" cxnId="{E8291A08-A850-4277-BED4-CE958BB4F3FA}">
      <dgm:prSet/>
      <dgm:spPr/>
      <dgm:t>
        <a:bodyPr/>
        <a:lstStyle/>
        <a:p>
          <a:endParaRPr lang="en-US"/>
        </a:p>
      </dgm:t>
    </dgm:pt>
    <dgm:pt modelId="{2997FF9C-DEEF-43AD-99BF-F1966D1C78ED}" type="sibTrans" cxnId="{E8291A08-A850-4277-BED4-CE958BB4F3FA}">
      <dgm:prSet/>
      <dgm:spPr/>
      <dgm:t>
        <a:bodyPr/>
        <a:lstStyle/>
        <a:p>
          <a:endParaRPr lang="en-US"/>
        </a:p>
      </dgm:t>
    </dgm:pt>
    <dgm:pt modelId="{0561FD34-4CBA-4674-9D30-09F2415235B9}">
      <dgm:prSet/>
      <dgm:spPr/>
      <dgm:t>
        <a:bodyPr/>
        <a:lstStyle/>
        <a:p>
          <a:pPr>
            <a:defRPr cap="all"/>
          </a:pPr>
          <a:r>
            <a:rPr lang="en-GB" dirty="0">
              <a:solidFill>
                <a:schemeClr val="accent1">
                  <a:lumMod val="40000"/>
                  <a:lumOff val="60000"/>
                </a:schemeClr>
              </a:solidFill>
            </a:rPr>
            <a:t>Aims of the Project</a:t>
          </a:r>
          <a:endParaRPr lang="en-US" dirty="0">
            <a:solidFill>
              <a:schemeClr val="accent1">
                <a:lumMod val="40000"/>
                <a:lumOff val="60000"/>
              </a:schemeClr>
            </a:solidFill>
          </a:endParaRPr>
        </a:p>
      </dgm:t>
    </dgm:pt>
    <dgm:pt modelId="{F9525AEC-6C8C-452C-9418-AE0EC56EF30D}" type="parTrans" cxnId="{CDF433C0-48AE-4CDB-A98D-018BE75B8BEB}">
      <dgm:prSet/>
      <dgm:spPr/>
      <dgm:t>
        <a:bodyPr/>
        <a:lstStyle/>
        <a:p>
          <a:endParaRPr lang="en-US"/>
        </a:p>
      </dgm:t>
    </dgm:pt>
    <dgm:pt modelId="{48A4243C-E51C-4F06-9DB0-F3AA9CB676D5}" type="sibTrans" cxnId="{CDF433C0-48AE-4CDB-A98D-018BE75B8BEB}">
      <dgm:prSet/>
      <dgm:spPr/>
      <dgm:t>
        <a:bodyPr/>
        <a:lstStyle/>
        <a:p>
          <a:endParaRPr lang="en-US"/>
        </a:p>
      </dgm:t>
    </dgm:pt>
    <dgm:pt modelId="{FEB52D3C-E870-4B1C-ACC3-CFB8A4A14C53}">
      <dgm:prSet/>
      <dgm:spPr/>
      <dgm:t>
        <a:bodyPr/>
        <a:lstStyle/>
        <a:p>
          <a:pPr>
            <a:defRPr cap="all"/>
          </a:pPr>
          <a:r>
            <a:rPr lang="en-GB"/>
            <a:t>Project Steps</a:t>
          </a:r>
          <a:endParaRPr lang="en-US"/>
        </a:p>
      </dgm:t>
    </dgm:pt>
    <dgm:pt modelId="{989FF458-76B3-4126-BDFC-885A265F1678}" type="parTrans" cxnId="{1040AAAC-2B63-483C-AE96-0A4D5B866AEE}">
      <dgm:prSet/>
      <dgm:spPr/>
      <dgm:t>
        <a:bodyPr/>
        <a:lstStyle/>
        <a:p>
          <a:endParaRPr lang="en-US"/>
        </a:p>
      </dgm:t>
    </dgm:pt>
    <dgm:pt modelId="{1A23F70D-08A3-4C77-858B-9E369C3736A1}" type="sibTrans" cxnId="{1040AAAC-2B63-483C-AE96-0A4D5B866AEE}">
      <dgm:prSet/>
      <dgm:spPr/>
      <dgm:t>
        <a:bodyPr/>
        <a:lstStyle/>
        <a:p>
          <a:endParaRPr lang="en-US"/>
        </a:p>
      </dgm:t>
    </dgm:pt>
    <dgm:pt modelId="{AE8F96E4-C085-4437-B711-85FC4C185DEA}">
      <dgm:prSet/>
      <dgm:spPr/>
      <dgm:t>
        <a:bodyPr/>
        <a:lstStyle/>
        <a:p>
          <a:pPr>
            <a:defRPr cap="all"/>
          </a:pPr>
          <a:r>
            <a:rPr lang="en-GB" dirty="0">
              <a:solidFill>
                <a:schemeClr val="accent1">
                  <a:lumMod val="40000"/>
                  <a:lumOff val="60000"/>
                </a:schemeClr>
              </a:solidFill>
            </a:rPr>
            <a:t>Current Steps</a:t>
          </a:r>
          <a:endParaRPr lang="en-US" dirty="0">
            <a:solidFill>
              <a:schemeClr val="accent1">
                <a:lumMod val="40000"/>
                <a:lumOff val="60000"/>
              </a:schemeClr>
            </a:solidFill>
          </a:endParaRPr>
        </a:p>
      </dgm:t>
    </dgm:pt>
    <dgm:pt modelId="{7A2256BE-6E5D-4F1B-8108-F4CC58692E78}" type="parTrans" cxnId="{10FA0244-D2FB-4341-B36F-0A7A971E69B9}">
      <dgm:prSet/>
      <dgm:spPr/>
      <dgm:t>
        <a:bodyPr/>
        <a:lstStyle/>
        <a:p>
          <a:endParaRPr lang="en-US"/>
        </a:p>
      </dgm:t>
    </dgm:pt>
    <dgm:pt modelId="{077B396B-91A7-489A-8B68-205D234DFCB7}" type="sibTrans" cxnId="{10FA0244-D2FB-4341-B36F-0A7A971E69B9}">
      <dgm:prSet/>
      <dgm:spPr/>
      <dgm:t>
        <a:bodyPr/>
        <a:lstStyle/>
        <a:p>
          <a:endParaRPr lang="en-US"/>
        </a:p>
      </dgm:t>
    </dgm:pt>
    <dgm:pt modelId="{FB6737FE-72D6-438C-A192-B7FBF421C37F}">
      <dgm:prSet/>
      <dgm:spPr/>
      <dgm:t>
        <a:bodyPr/>
        <a:lstStyle/>
        <a:p>
          <a:pPr>
            <a:defRPr cap="all"/>
          </a:pPr>
          <a:r>
            <a:rPr lang="en-GB" dirty="0">
              <a:solidFill>
                <a:schemeClr val="accent1">
                  <a:lumMod val="40000"/>
                  <a:lumOff val="60000"/>
                </a:schemeClr>
              </a:solidFill>
            </a:rPr>
            <a:t>References</a:t>
          </a:r>
          <a:endParaRPr lang="en-US" dirty="0">
            <a:solidFill>
              <a:schemeClr val="accent1">
                <a:lumMod val="40000"/>
                <a:lumOff val="60000"/>
              </a:schemeClr>
            </a:solidFill>
          </a:endParaRPr>
        </a:p>
      </dgm:t>
    </dgm:pt>
    <dgm:pt modelId="{D5211114-8CBB-4D00-9599-FA97D6C810F6}" type="parTrans" cxnId="{2789A7DC-1C31-489F-BC98-AD00CFF6EA16}">
      <dgm:prSet/>
      <dgm:spPr/>
      <dgm:t>
        <a:bodyPr/>
        <a:lstStyle/>
        <a:p>
          <a:endParaRPr lang="en-US"/>
        </a:p>
      </dgm:t>
    </dgm:pt>
    <dgm:pt modelId="{80F8B603-B959-4C36-891C-6F678767F2AB}" type="sibTrans" cxnId="{2789A7DC-1C31-489F-BC98-AD00CFF6EA16}">
      <dgm:prSet/>
      <dgm:spPr/>
      <dgm:t>
        <a:bodyPr/>
        <a:lstStyle/>
        <a:p>
          <a:endParaRPr lang="en-US"/>
        </a:p>
      </dgm:t>
    </dgm:pt>
    <dgm:pt modelId="{09A0BAB3-F50D-4D2F-B725-1AB97916752C}" type="pres">
      <dgm:prSet presAssocID="{34D43632-47EE-4E7E-BE56-FF3A1342EB62}" presName="root" presStyleCnt="0">
        <dgm:presLayoutVars>
          <dgm:dir/>
          <dgm:resizeHandles val="exact"/>
        </dgm:presLayoutVars>
      </dgm:prSet>
      <dgm:spPr/>
    </dgm:pt>
    <dgm:pt modelId="{76EB22C1-EC1C-4A6E-8D5F-4E76333A32E5}" type="pres">
      <dgm:prSet presAssocID="{33DD80C4-FE54-4ABC-A552-2500039BAECB}" presName="compNode" presStyleCnt="0"/>
      <dgm:spPr/>
    </dgm:pt>
    <dgm:pt modelId="{645BEA17-67F4-4F06-A163-851F36BC6856}" type="pres">
      <dgm:prSet presAssocID="{33DD80C4-FE54-4ABC-A552-2500039BAECB}" presName="iconBgRect" presStyleLbl="bgShp" presStyleIdx="0" presStyleCnt="6"/>
      <dgm:spPr/>
    </dgm:pt>
    <dgm:pt modelId="{932FEEE9-A852-4ACE-82C4-4A15D56A03A5}" type="pres">
      <dgm:prSet presAssocID="{33DD80C4-FE54-4ABC-A552-2500039BAECB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odium"/>
        </a:ext>
      </dgm:extLst>
    </dgm:pt>
    <dgm:pt modelId="{69AE7C47-9DF6-41E8-ABF2-7E4C2ADCE760}" type="pres">
      <dgm:prSet presAssocID="{33DD80C4-FE54-4ABC-A552-2500039BAECB}" presName="spaceRect" presStyleCnt="0"/>
      <dgm:spPr/>
    </dgm:pt>
    <dgm:pt modelId="{8D5FFAB5-2CD0-4191-9188-B493AA591CAE}" type="pres">
      <dgm:prSet presAssocID="{33DD80C4-FE54-4ABC-A552-2500039BAECB}" presName="textRect" presStyleLbl="revTx" presStyleIdx="0" presStyleCnt="6">
        <dgm:presLayoutVars>
          <dgm:chMax val="1"/>
          <dgm:chPref val="1"/>
        </dgm:presLayoutVars>
      </dgm:prSet>
      <dgm:spPr/>
    </dgm:pt>
    <dgm:pt modelId="{1735A8BD-BEA9-4C12-BC64-87BC4F94B455}" type="pres">
      <dgm:prSet presAssocID="{EDE4B545-5819-4096-B07F-1E0AC13E1C8E}" presName="sibTrans" presStyleCnt="0"/>
      <dgm:spPr/>
    </dgm:pt>
    <dgm:pt modelId="{41A7BEA2-B565-4A81-9095-7384B038D00E}" type="pres">
      <dgm:prSet presAssocID="{61D80068-911C-4F0E-8C4D-B0621A35CC4C}" presName="compNode" presStyleCnt="0"/>
      <dgm:spPr/>
    </dgm:pt>
    <dgm:pt modelId="{C16BFA89-3A26-459D-8D68-DEE23AADB19E}" type="pres">
      <dgm:prSet presAssocID="{61D80068-911C-4F0E-8C4D-B0621A35CC4C}" presName="iconBgRect" presStyleLbl="bgShp" presStyleIdx="1" presStyleCnt="6"/>
      <dgm:spPr/>
    </dgm:pt>
    <dgm:pt modelId="{56C2C7D6-6849-45A2-B129-885E842239C0}" type="pres">
      <dgm:prSet presAssocID="{61D80068-911C-4F0E-8C4D-B0621A35CC4C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Information"/>
        </a:ext>
      </dgm:extLst>
    </dgm:pt>
    <dgm:pt modelId="{9C950FCD-54CD-4674-AE67-F1B271D199D6}" type="pres">
      <dgm:prSet presAssocID="{61D80068-911C-4F0E-8C4D-B0621A35CC4C}" presName="spaceRect" presStyleCnt="0"/>
      <dgm:spPr/>
    </dgm:pt>
    <dgm:pt modelId="{C5229DD7-0AA0-443B-A3EA-772D28A7DCF9}" type="pres">
      <dgm:prSet presAssocID="{61D80068-911C-4F0E-8C4D-B0621A35CC4C}" presName="textRect" presStyleLbl="revTx" presStyleIdx="1" presStyleCnt="6">
        <dgm:presLayoutVars>
          <dgm:chMax val="1"/>
          <dgm:chPref val="1"/>
        </dgm:presLayoutVars>
      </dgm:prSet>
      <dgm:spPr/>
    </dgm:pt>
    <dgm:pt modelId="{3C1D0A7A-3B93-405E-B2B4-7995E1F9CA5F}" type="pres">
      <dgm:prSet presAssocID="{2997FF9C-DEEF-43AD-99BF-F1966D1C78ED}" presName="sibTrans" presStyleCnt="0"/>
      <dgm:spPr/>
    </dgm:pt>
    <dgm:pt modelId="{EB8FD672-1938-43CB-BFDC-22527B6D6A07}" type="pres">
      <dgm:prSet presAssocID="{0561FD34-4CBA-4674-9D30-09F2415235B9}" presName="compNode" presStyleCnt="0"/>
      <dgm:spPr/>
    </dgm:pt>
    <dgm:pt modelId="{E6B9D9B1-762D-4F4F-AFF6-B18F51007753}" type="pres">
      <dgm:prSet presAssocID="{0561FD34-4CBA-4674-9D30-09F2415235B9}" presName="iconBgRect" presStyleLbl="bgShp" presStyleIdx="2" presStyleCnt="6"/>
      <dgm:spPr/>
    </dgm:pt>
    <dgm:pt modelId="{558A0958-B327-4B85-9FCE-FB8B606DD8C1}" type="pres">
      <dgm:prSet presAssocID="{0561FD34-4CBA-4674-9D30-09F2415235B9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41079BEC-CC9F-4A66-A98A-B13AF9B2ADC8}" type="pres">
      <dgm:prSet presAssocID="{0561FD34-4CBA-4674-9D30-09F2415235B9}" presName="spaceRect" presStyleCnt="0"/>
      <dgm:spPr/>
    </dgm:pt>
    <dgm:pt modelId="{2285005B-E964-419A-88DC-A096F920462E}" type="pres">
      <dgm:prSet presAssocID="{0561FD34-4CBA-4674-9D30-09F2415235B9}" presName="textRect" presStyleLbl="revTx" presStyleIdx="2" presStyleCnt="6">
        <dgm:presLayoutVars>
          <dgm:chMax val="1"/>
          <dgm:chPref val="1"/>
        </dgm:presLayoutVars>
      </dgm:prSet>
      <dgm:spPr/>
    </dgm:pt>
    <dgm:pt modelId="{1BAD1811-3346-44A9-8556-7663F6081F62}" type="pres">
      <dgm:prSet presAssocID="{48A4243C-E51C-4F06-9DB0-F3AA9CB676D5}" presName="sibTrans" presStyleCnt="0"/>
      <dgm:spPr/>
    </dgm:pt>
    <dgm:pt modelId="{58858C52-D9FE-48F3-AB48-06B651D02435}" type="pres">
      <dgm:prSet presAssocID="{FEB52D3C-E870-4B1C-ACC3-CFB8A4A14C53}" presName="compNode" presStyleCnt="0"/>
      <dgm:spPr/>
    </dgm:pt>
    <dgm:pt modelId="{BD108266-422E-4E7D-AA64-2840FE61D840}" type="pres">
      <dgm:prSet presAssocID="{FEB52D3C-E870-4B1C-ACC3-CFB8A4A14C53}" presName="iconBgRect" presStyleLbl="bgShp" presStyleIdx="3" presStyleCnt="6"/>
      <dgm:spPr/>
    </dgm:pt>
    <dgm:pt modelId="{AF3E8E8E-532B-4F70-9F85-2BBE5C98EDAE}" type="pres">
      <dgm:prSet presAssocID="{FEB52D3C-E870-4B1C-ACC3-CFB8A4A14C53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 List"/>
        </a:ext>
      </dgm:extLst>
    </dgm:pt>
    <dgm:pt modelId="{C08495FB-79B6-4B6A-9C2A-036E06E035D2}" type="pres">
      <dgm:prSet presAssocID="{FEB52D3C-E870-4B1C-ACC3-CFB8A4A14C53}" presName="spaceRect" presStyleCnt="0"/>
      <dgm:spPr/>
    </dgm:pt>
    <dgm:pt modelId="{2A190A4B-99B8-41D0-97E8-10547D5D6B87}" type="pres">
      <dgm:prSet presAssocID="{FEB52D3C-E870-4B1C-ACC3-CFB8A4A14C53}" presName="textRect" presStyleLbl="revTx" presStyleIdx="3" presStyleCnt="6">
        <dgm:presLayoutVars>
          <dgm:chMax val="1"/>
          <dgm:chPref val="1"/>
        </dgm:presLayoutVars>
      </dgm:prSet>
      <dgm:spPr/>
    </dgm:pt>
    <dgm:pt modelId="{3CCB2759-C3DD-45C5-A28A-46B0D55269CA}" type="pres">
      <dgm:prSet presAssocID="{1A23F70D-08A3-4C77-858B-9E369C3736A1}" presName="sibTrans" presStyleCnt="0"/>
      <dgm:spPr/>
    </dgm:pt>
    <dgm:pt modelId="{42C3DFF9-A945-47A3-81A2-DB541747B22B}" type="pres">
      <dgm:prSet presAssocID="{AE8F96E4-C085-4437-B711-85FC4C185DEA}" presName="compNode" presStyleCnt="0"/>
      <dgm:spPr/>
    </dgm:pt>
    <dgm:pt modelId="{CD18AA09-4BDA-487D-BACD-7E2FE56C4EAB}" type="pres">
      <dgm:prSet presAssocID="{AE8F96E4-C085-4437-B711-85FC4C185DEA}" presName="iconBgRect" presStyleLbl="bgShp" presStyleIdx="4" presStyleCnt="6"/>
      <dgm:spPr/>
    </dgm:pt>
    <dgm:pt modelId="{DA801144-89FD-4A74-9517-9A30275333E2}" type="pres">
      <dgm:prSet presAssocID="{AE8F96E4-C085-4437-B711-85FC4C185DEA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980BBFD1-42B3-4929-B188-9F358D4EAD56}" type="pres">
      <dgm:prSet presAssocID="{AE8F96E4-C085-4437-B711-85FC4C185DEA}" presName="spaceRect" presStyleCnt="0"/>
      <dgm:spPr/>
    </dgm:pt>
    <dgm:pt modelId="{B192687F-6954-459B-9026-1297DF7C10D2}" type="pres">
      <dgm:prSet presAssocID="{AE8F96E4-C085-4437-B711-85FC4C185DEA}" presName="textRect" presStyleLbl="revTx" presStyleIdx="4" presStyleCnt="6">
        <dgm:presLayoutVars>
          <dgm:chMax val="1"/>
          <dgm:chPref val="1"/>
        </dgm:presLayoutVars>
      </dgm:prSet>
      <dgm:spPr/>
    </dgm:pt>
    <dgm:pt modelId="{46B93E6A-927F-4B5E-85A2-8874FD7E7378}" type="pres">
      <dgm:prSet presAssocID="{077B396B-91A7-489A-8B68-205D234DFCB7}" presName="sibTrans" presStyleCnt="0"/>
      <dgm:spPr/>
    </dgm:pt>
    <dgm:pt modelId="{5005A468-27C6-4763-AC11-64A320E427CA}" type="pres">
      <dgm:prSet presAssocID="{FB6737FE-72D6-438C-A192-B7FBF421C37F}" presName="compNode" presStyleCnt="0"/>
      <dgm:spPr/>
    </dgm:pt>
    <dgm:pt modelId="{FD3EB006-C713-4F91-AFFF-FE7844E6BF39}" type="pres">
      <dgm:prSet presAssocID="{FB6737FE-72D6-438C-A192-B7FBF421C37F}" presName="iconBgRect" presStyleLbl="bgShp" presStyleIdx="5" presStyleCnt="6"/>
      <dgm:spPr/>
    </dgm:pt>
    <dgm:pt modelId="{FA782C3F-9FC9-41C5-9B49-173280C0A5EB}" type="pres">
      <dgm:prSet presAssocID="{FB6737FE-72D6-438C-A192-B7FBF421C37F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6EB93F75-AE67-4222-AE6D-80AE7E548823}" type="pres">
      <dgm:prSet presAssocID="{FB6737FE-72D6-438C-A192-B7FBF421C37F}" presName="spaceRect" presStyleCnt="0"/>
      <dgm:spPr/>
    </dgm:pt>
    <dgm:pt modelId="{989D0115-F705-4C26-B999-4D32D36106CA}" type="pres">
      <dgm:prSet presAssocID="{FB6737FE-72D6-438C-A192-B7FBF421C37F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E8291A08-A850-4277-BED4-CE958BB4F3FA}" srcId="{34D43632-47EE-4E7E-BE56-FF3A1342EB62}" destId="{61D80068-911C-4F0E-8C4D-B0621A35CC4C}" srcOrd="1" destOrd="0" parTransId="{CB8300BF-A1D6-470E-8057-73393EA15388}" sibTransId="{2997FF9C-DEEF-43AD-99BF-F1966D1C78ED}"/>
    <dgm:cxn modelId="{A259B312-C97D-4A47-8F10-B7E335D8F80C}" type="presOf" srcId="{34D43632-47EE-4E7E-BE56-FF3A1342EB62}" destId="{09A0BAB3-F50D-4D2F-B725-1AB97916752C}" srcOrd="0" destOrd="0" presId="urn:microsoft.com/office/officeart/2018/5/layout/IconCircleLabelList"/>
    <dgm:cxn modelId="{EC217627-F13B-4833-9632-ABA69C4E9E18}" type="presOf" srcId="{FEB52D3C-E870-4B1C-ACC3-CFB8A4A14C53}" destId="{2A190A4B-99B8-41D0-97E8-10547D5D6B87}" srcOrd="0" destOrd="0" presId="urn:microsoft.com/office/officeart/2018/5/layout/IconCircleLabelList"/>
    <dgm:cxn modelId="{C6DAF643-17BD-45F7-A6EC-9A284F1E0389}" srcId="{34D43632-47EE-4E7E-BE56-FF3A1342EB62}" destId="{33DD80C4-FE54-4ABC-A552-2500039BAECB}" srcOrd="0" destOrd="0" parTransId="{E5E3BBBB-1CB5-42E7-8286-9DFF73DBAB5B}" sibTransId="{EDE4B545-5819-4096-B07F-1E0AC13E1C8E}"/>
    <dgm:cxn modelId="{10FA0244-D2FB-4341-B36F-0A7A971E69B9}" srcId="{34D43632-47EE-4E7E-BE56-FF3A1342EB62}" destId="{AE8F96E4-C085-4437-B711-85FC4C185DEA}" srcOrd="4" destOrd="0" parTransId="{7A2256BE-6E5D-4F1B-8108-F4CC58692E78}" sibTransId="{077B396B-91A7-489A-8B68-205D234DFCB7}"/>
    <dgm:cxn modelId="{E2C3B744-18F0-47D2-A7A7-3615833933AF}" type="presOf" srcId="{33DD80C4-FE54-4ABC-A552-2500039BAECB}" destId="{8D5FFAB5-2CD0-4191-9188-B493AA591CAE}" srcOrd="0" destOrd="0" presId="urn:microsoft.com/office/officeart/2018/5/layout/IconCircleLabelList"/>
    <dgm:cxn modelId="{91D2626E-2089-45FF-BE4E-FE4650C64C57}" type="presOf" srcId="{0561FD34-4CBA-4674-9D30-09F2415235B9}" destId="{2285005B-E964-419A-88DC-A096F920462E}" srcOrd="0" destOrd="0" presId="urn:microsoft.com/office/officeart/2018/5/layout/IconCircleLabelList"/>
    <dgm:cxn modelId="{423B248B-3F90-434C-85D8-ABE2E22B6D51}" type="presOf" srcId="{61D80068-911C-4F0E-8C4D-B0621A35CC4C}" destId="{C5229DD7-0AA0-443B-A3EA-772D28A7DCF9}" srcOrd="0" destOrd="0" presId="urn:microsoft.com/office/officeart/2018/5/layout/IconCircleLabelList"/>
    <dgm:cxn modelId="{1040AAAC-2B63-483C-AE96-0A4D5B866AEE}" srcId="{34D43632-47EE-4E7E-BE56-FF3A1342EB62}" destId="{FEB52D3C-E870-4B1C-ACC3-CFB8A4A14C53}" srcOrd="3" destOrd="0" parTransId="{989FF458-76B3-4126-BDFC-885A265F1678}" sibTransId="{1A23F70D-08A3-4C77-858B-9E369C3736A1}"/>
    <dgm:cxn modelId="{CDF433C0-48AE-4CDB-A98D-018BE75B8BEB}" srcId="{34D43632-47EE-4E7E-BE56-FF3A1342EB62}" destId="{0561FD34-4CBA-4674-9D30-09F2415235B9}" srcOrd="2" destOrd="0" parTransId="{F9525AEC-6C8C-452C-9418-AE0EC56EF30D}" sibTransId="{48A4243C-E51C-4F06-9DB0-F3AA9CB676D5}"/>
    <dgm:cxn modelId="{2789A7DC-1C31-489F-BC98-AD00CFF6EA16}" srcId="{34D43632-47EE-4E7E-BE56-FF3A1342EB62}" destId="{FB6737FE-72D6-438C-A192-B7FBF421C37F}" srcOrd="5" destOrd="0" parTransId="{D5211114-8CBB-4D00-9599-FA97D6C810F6}" sibTransId="{80F8B603-B959-4C36-891C-6F678767F2AB}"/>
    <dgm:cxn modelId="{62D72FF1-95AF-4D22-9911-840573738E30}" type="presOf" srcId="{FB6737FE-72D6-438C-A192-B7FBF421C37F}" destId="{989D0115-F705-4C26-B999-4D32D36106CA}" srcOrd="0" destOrd="0" presId="urn:microsoft.com/office/officeart/2018/5/layout/IconCircleLabelList"/>
    <dgm:cxn modelId="{AFA6DEFF-880E-4540-A39A-F09052C38367}" type="presOf" srcId="{AE8F96E4-C085-4437-B711-85FC4C185DEA}" destId="{B192687F-6954-459B-9026-1297DF7C10D2}" srcOrd="0" destOrd="0" presId="urn:microsoft.com/office/officeart/2018/5/layout/IconCircleLabelList"/>
    <dgm:cxn modelId="{3C939B33-4E7C-48D5-BAAE-E4029B6CB506}" type="presParOf" srcId="{09A0BAB3-F50D-4D2F-B725-1AB97916752C}" destId="{76EB22C1-EC1C-4A6E-8D5F-4E76333A32E5}" srcOrd="0" destOrd="0" presId="urn:microsoft.com/office/officeart/2018/5/layout/IconCircleLabelList"/>
    <dgm:cxn modelId="{2238598B-368C-4AFD-B2CD-375BE8ADA59E}" type="presParOf" srcId="{76EB22C1-EC1C-4A6E-8D5F-4E76333A32E5}" destId="{645BEA17-67F4-4F06-A163-851F36BC6856}" srcOrd="0" destOrd="0" presId="urn:microsoft.com/office/officeart/2018/5/layout/IconCircleLabelList"/>
    <dgm:cxn modelId="{762326E7-7441-400F-8676-28DE168A84FE}" type="presParOf" srcId="{76EB22C1-EC1C-4A6E-8D5F-4E76333A32E5}" destId="{932FEEE9-A852-4ACE-82C4-4A15D56A03A5}" srcOrd="1" destOrd="0" presId="urn:microsoft.com/office/officeart/2018/5/layout/IconCircleLabelList"/>
    <dgm:cxn modelId="{F34BC06F-0C14-4D4A-B2AE-D6586BB4B964}" type="presParOf" srcId="{76EB22C1-EC1C-4A6E-8D5F-4E76333A32E5}" destId="{69AE7C47-9DF6-41E8-ABF2-7E4C2ADCE760}" srcOrd="2" destOrd="0" presId="urn:microsoft.com/office/officeart/2018/5/layout/IconCircleLabelList"/>
    <dgm:cxn modelId="{92198F18-FB9A-4BAC-A0BB-927CF23D5AAF}" type="presParOf" srcId="{76EB22C1-EC1C-4A6E-8D5F-4E76333A32E5}" destId="{8D5FFAB5-2CD0-4191-9188-B493AA591CAE}" srcOrd="3" destOrd="0" presId="urn:microsoft.com/office/officeart/2018/5/layout/IconCircleLabelList"/>
    <dgm:cxn modelId="{C1A30D8C-6745-4EFE-9415-2A95445EA338}" type="presParOf" srcId="{09A0BAB3-F50D-4D2F-B725-1AB97916752C}" destId="{1735A8BD-BEA9-4C12-BC64-87BC4F94B455}" srcOrd="1" destOrd="0" presId="urn:microsoft.com/office/officeart/2018/5/layout/IconCircleLabelList"/>
    <dgm:cxn modelId="{352A71C1-7E92-4A34-AEE9-1BC372B39982}" type="presParOf" srcId="{09A0BAB3-F50D-4D2F-B725-1AB97916752C}" destId="{41A7BEA2-B565-4A81-9095-7384B038D00E}" srcOrd="2" destOrd="0" presId="urn:microsoft.com/office/officeart/2018/5/layout/IconCircleLabelList"/>
    <dgm:cxn modelId="{13E78C42-3A92-42CE-924D-CD243464C58A}" type="presParOf" srcId="{41A7BEA2-B565-4A81-9095-7384B038D00E}" destId="{C16BFA89-3A26-459D-8D68-DEE23AADB19E}" srcOrd="0" destOrd="0" presId="urn:microsoft.com/office/officeart/2018/5/layout/IconCircleLabelList"/>
    <dgm:cxn modelId="{023B1470-F63B-45B8-B402-CA398FAC3CF3}" type="presParOf" srcId="{41A7BEA2-B565-4A81-9095-7384B038D00E}" destId="{56C2C7D6-6849-45A2-B129-885E842239C0}" srcOrd="1" destOrd="0" presId="urn:microsoft.com/office/officeart/2018/5/layout/IconCircleLabelList"/>
    <dgm:cxn modelId="{9931DD4C-FAF6-46A3-BE7F-F303B76FDAB1}" type="presParOf" srcId="{41A7BEA2-B565-4A81-9095-7384B038D00E}" destId="{9C950FCD-54CD-4674-AE67-F1B271D199D6}" srcOrd="2" destOrd="0" presId="urn:microsoft.com/office/officeart/2018/5/layout/IconCircleLabelList"/>
    <dgm:cxn modelId="{109B06A3-CE73-43F3-9EAA-97500E90A392}" type="presParOf" srcId="{41A7BEA2-B565-4A81-9095-7384B038D00E}" destId="{C5229DD7-0AA0-443B-A3EA-772D28A7DCF9}" srcOrd="3" destOrd="0" presId="urn:microsoft.com/office/officeart/2018/5/layout/IconCircleLabelList"/>
    <dgm:cxn modelId="{753DB292-3CAF-4C00-81BD-1449B5BB8569}" type="presParOf" srcId="{09A0BAB3-F50D-4D2F-B725-1AB97916752C}" destId="{3C1D0A7A-3B93-405E-B2B4-7995E1F9CA5F}" srcOrd="3" destOrd="0" presId="urn:microsoft.com/office/officeart/2018/5/layout/IconCircleLabelList"/>
    <dgm:cxn modelId="{BEEFA9D7-5D9E-4978-B19C-58277DD31E72}" type="presParOf" srcId="{09A0BAB3-F50D-4D2F-B725-1AB97916752C}" destId="{EB8FD672-1938-43CB-BFDC-22527B6D6A07}" srcOrd="4" destOrd="0" presId="urn:microsoft.com/office/officeart/2018/5/layout/IconCircleLabelList"/>
    <dgm:cxn modelId="{557D749C-13CD-4196-B036-671D96429FBE}" type="presParOf" srcId="{EB8FD672-1938-43CB-BFDC-22527B6D6A07}" destId="{E6B9D9B1-762D-4F4F-AFF6-B18F51007753}" srcOrd="0" destOrd="0" presId="urn:microsoft.com/office/officeart/2018/5/layout/IconCircleLabelList"/>
    <dgm:cxn modelId="{25FC1303-33E8-426C-B1FA-47B6A44C146B}" type="presParOf" srcId="{EB8FD672-1938-43CB-BFDC-22527B6D6A07}" destId="{558A0958-B327-4B85-9FCE-FB8B606DD8C1}" srcOrd="1" destOrd="0" presId="urn:microsoft.com/office/officeart/2018/5/layout/IconCircleLabelList"/>
    <dgm:cxn modelId="{BD464495-47F6-4452-9558-66B9BFCFC8B7}" type="presParOf" srcId="{EB8FD672-1938-43CB-BFDC-22527B6D6A07}" destId="{41079BEC-CC9F-4A66-A98A-B13AF9B2ADC8}" srcOrd="2" destOrd="0" presId="urn:microsoft.com/office/officeart/2018/5/layout/IconCircleLabelList"/>
    <dgm:cxn modelId="{02E56847-0CD1-45A0-BE08-37A05236FDB4}" type="presParOf" srcId="{EB8FD672-1938-43CB-BFDC-22527B6D6A07}" destId="{2285005B-E964-419A-88DC-A096F920462E}" srcOrd="3" destOrd="0" presId="urn:microsoft.com/office/officeart/2018/5/layout/IconCircleLabelList"/>
    <dgm:cxn modelId="{76F4AA66-8D78-4048-84FB-3469DBABC535}" type="presParOf" srcId="{09A0BAB3-F50D-4D2F-B725-1AB97916752C}" destId="{1BAD1811-3346-44A9-8556-7663F6081F62}" srcOrd="5" destOrd="0" presId="urn:microsoft.com/office/officeart/2018/5/layout/IconCircleLabelList"/>
    <dgm:cxn modelId="{B87F132F-7D41-428F-A9B9-88796A9E59BE}" type="presParOf" srcId="{09A0BAB3-F50D-4D2F-B725-1AB97916752C}" destId="{58858C52-D9FE-48F3-AB48-06B651D02435}" srcOrd="6" destOrd="0" presId="urn:microsoft.com/office/officeart/2018/5/layout/IconCircleLabelList"/>
    <dgm:cxn modelId="{5C834F82-AEE2-4214-812B-FD241F2DC1F6}" type="presParOf" srcId="{58858C52-D9FE-48F3-AB48-06B651D02435}" destId="{BD108266-422E-4E7D-AA64-2840FE61D840}" srcOrd="0" destOrd="0" presId="urn:microsoft.com/office/officeart/2018/5/layout/IconCircleLabelList"/>
    <dgm:cxn modelId="{87A76E09-D678-42F8-8F2E-C97AA2FF36B9}" type="presParOf" srcId="{58858C52-D9FE-48F3-AB48-06B651D02435}" destId="{AF3E8E8E-532B-4F70-9F85-2BBE5C98EDAE}" srcOrd="1" destOrd="0" presId="urn:microsoft.com/office/officeart/2018/5/layout/IconCircleLabelList"/>
    <dgm:cxn modelId="{EDEDE0B1-F697-4732-921A-7A194D4CA2A8}" type="presParOf" srcId="{58858C52-D9FE-48F3-AB48-06B651D02435}" destId="{C08495FB-79B6-4B6A-9C2A-036E06E035D2}" srcOrd="2" destOrd="0" presId="urn:microsoft.com/office/officeart/2018/5/layout/IconCircleLabelList"/>
    <dgm:cxn modelId="{DE6A9F41-4F80-4A6B-BDAD-A71365072AFD}" type="presParOf" srcId="{58858C52-D9FE-48F3-AB48-06B651D02435}" destId="{2A190A4B-99B8-41D0-97E8-10547D5D6B87}" srcOrd="3" destOrd="0" presId="urn:microsoft.com/office/officeart/2018/5/layout/IconCircleLabelList"/>
    <dgm:cxn modelId="{529899B8-90E6-451F-B490-51E28D59B92C}" type="presParOf" srcId="{09A0BAB3-F50D-4D2F-B725-1AB97916752C}" destId="{3CCB2759-C3DD-45C5-A28A-46B0D55269CA}" srcOrd="7" destOrd="0" presId="urn:microsoft.com/office/officeart/2018/5/layout/IconCircleLabelList"/>
    <dgm:cxn modelId="{472883E4-0C04-45EE-BD37-3749D8C445F3}" type="presParOf" srcId="{09A0BAB3-F50D-4D2F-B725-1AB97916752C}" destId="{42C3DFF9-A945-47A3-81A2-DB541747B22B}" srcOrd="8" destOrd="0" presId="urn:microsoft.com/office/officeart/2018/5/layout/IconCircleLabelList"/>
    <dgm:cxn modelId="{B42E3590-FAA1-4920-9D70-5D5AA0243A76}" type="presParOf" srcId="{42C3DFF9-A945-47A3-81A2-DB541747B22B}" destId="{CD18AA09-4BDA-487D-BACD-7E2FE56C4EAB}" srcOrd="0" destOrd="0" presId="urn:microsoft.com/office/officeart/2018/5/layout/IconCircleLabelList"/>
    <dgm:cxn modelId="{40171ED6-E16B-48D3-87D3-4AAD0356F8FD}" type="presParOf" srcId="{42C3DFF9-A945-47A3-81A2-DB541747B22B}" destId="{DA801144-89FD-4A74-9517-9A30275333E2}" srcOrd="1" destOrd="0" presId="urn:microsoft.com/office/officeart/2018/5/layout/IconCircleLabelList"/>
    <dgm:cxn modelId="{DFC05E14-5F79-4A8A-A0E4-4DD6CE993F9F}" type="presParOf" srcId="{42C3DFF9-A945-47A3-81A2-DB541747B22B}" destId="{980BBFD1-42B3-4929-B188-9F358D4EAD56}" srcOrd="2" destOrd="0" presId="urn:microsoft.com/office/officeart/2018/5/layout/IconCircleLabelList"/>
    <dgm:cxn modelId="{A4EECA6B-192B-4BF1-9AE7-7EDBECCD6A97}" type="presParOf" srcId="{42C3DFF9-A945-47A3-81A2-DB541747B22B}" destId="{B192687F-6954-459B-9026-1297DF7C10D2}" srcOrd="3" destOrd="0" presId="urn:microsoft.com/office/officeart/2018/5/layout/IconCircleLabelList"/>
    <dgm:cxn modelId="{237D1A90-FEC7-4263-B774-258E4C49B370}" type="presParOf" srcId="{09A0BAB3-F50D-4D2F-B725-1AB97916752C}" destId="{46B93E6A-927F-4B5E-85A2-8874FD7E7378}" srcOrd="9" destOrd="0" presId="urn:microsoft.com/office/officeart/2018/5/layout/IconCircleLabelList"/>
    <dgm:cxn modelId="{FD2E2032-55B9-47B7-A971-4C9203CAB27C}" type="presParOf" srcId="{09A0BAB3-F50D-4D2F-B725-1AB97916752C}" destId="{5005A468-27C6-4763-AC11-64A320E427CA}" srcOrd="10" destOrd="0" presId="urn:microsoft.com/office/officeart/2018/5/layout/IconCircleLabelList"/>
    <dgm:cxn modelId="{26094357-85C2-4B79-979D-6BFC253F7C6D}" type="presParOf" srcId="{5005A468-27C6-4763-AC11-64A320E427CA}" destId="{FD3EB006-C713-4F91-AFFF-FE7844E6BF39}" srcOrd="0" destOrd="0" presId="urn:microsoft.com/office/officeart/2018/5/layout/IconCircleLabelList"/>
    <dgm:cxn modelId="{9A212FFF-41F8-4ABD-A7A5-6D7AC6556E62}" type="presParOf" srcId="{5005A468-27C6-4763-AC11-64A320E427CA}" destId="{FA782C3F-9FC9-41C5-9B49-173280C0A5EB}" srcOrd="1" destOrd="0" presId="urn:microsoft.com/office/officeart/2018/5/layout/IconCircleLabelList"/>
    <dgm:cxn modelId="{3E4255FB-79BB-4CC8-8653-232A0491B13D}" type="presParOf" srcId="{5005A468-27C6-4763-AC11-64A320E427CA}" destId="{6EB93F75-AE67-4222-AE6D-80AE7E548823}" srcOrd="2" destOrd="0" presId="urn:microsoft.com/office/officeart/2018/5/layout/IconCircleLabelList"/>
    <dgm:cxn modelId="{DB8CA9F7-D46F-4295-A493-5FE13C7CB5BA}" type="presParOf" srcId="{5005A468-27C6-4763-AC11-64A320E427CA}" destId="{989D0115-F705-4C26-B999-4D32D36106CA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4D43632-47EE-4E7E-BE56-FF3A1342EB62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33DD80C4-FE54-4ABC-A552-2500039BAECB}">
      <dgm:prSet/>
      <dgm:spPr/>
      <dgm:t>
        <a:bodyPr/>
        <a:lstStyle/>
        <a:p>
          <a:pPr>
            <a:defRPr cap="all"/>
          </a:pPr>
          <a:r>
            <a:rPr lang="en-GB" dirty="0">
              <a:solidFill>
                <a:schemeClr val="accent1">
                  <a:lumMod val="40000"/>
                  <a:lumOff val="60000"/>
                </a:schemeClr>
              </a:solidFill>
            </a:rPr>
            <a:t>Motivation</a:t>
          </a:r>
          <a:endParaRPr lang="en-US" dirty="0">
            <a:solidFill>
              <a:schemeClr val="accent1">
                <a:lumMod val="40000"/>
                <a:lumOff val="60000"/>
              </a:schemeClr>
            </a:solidFill>
          </a:endParaRPr>
        </a:p>
      </dgm:t>
    </dgm:pt>
    <dgm:pt modelId="{E5E3BBBB-1CB5-42E7-8286-9DFF73DBAB5B}" type="parTrans" cxnId="{C6DAF643-17BD-45F7-A6EC-9A284F1E0389}">
      <dgm:prSet/>
      <dgm:spPr/>
      <dgm:t>
        <a:bodyPr/>
        <a:lstStyle/>
        <a:p>
          <a:endParaRPr lang="en-US"/>
        </a:p>
      </dgm:t>
    </dgm:pt>
    <dgm:pt modelId="{EDE4B545-5819-4096-B07F-1E0AC13E1C8E}" type="sibTrans" cxnId="{C6DAF643-17BD-45F7-A6EC-9A284F1E0389}">
      <dgm:prSet/>
      <dgm:spPr/>
      <dgm:t>
        <a:bodyPr/>
        <a:lstStyle/>
        <a:p>
          <a:endParaRPr lang="en-US"/>
        </a:p>
      </dgm:t>
    </dgm:pt>
    <dgm:pt modelId="{61D80068-911C-4F0E-8C4D-B0621A35CC4C}">
      <dgm:prSet/>
      <dgm:spPr/>
      <dgm:t>
        <a:bodyPr/>
        <a:lstStyle/>
        <a:p>
          <a:pPr>
            <a:defRPr cap="all"/>
          </a:pPr>
          <a:r>
            <a:rPr lang="en-GB" dirty="0">
              <a:solidFill>
                <a:schemeClr val="accent1">
                  <a:lumMod val="40000"/>
                  <a:lumOff val="60000"/>
                </a:schemeClr>
              </a:solidFill>
            </a:rPr>
            <a:t>Background Information</a:t>
          </a:r>
          <a:endParaRPr lang="en-US" dirty="0">
            <a:solidFill>
              <a:schemeClr val="accent1">
                <a:lumMod val="40000"/>
                <a:lumOff val="60000"/>
              </a:schemeClr>
            </a:solidFill>
          </a:endParaRPr>
        </a:p>
      </dgm:t>
    </dgm:pt>
    <dgm:pt modelId="{CB8300BF-A1D6-470E-8057-73393EA15388}" type="parTrans" cxnId="{E8291A08-A850-4277-BED4-CE958BB4F3FA}">
      <dgm:prSet/>
      <dgm:spPr/>
      <dgm:t>
        <a:bodyPr/>
        <a:lstStyle/>
        <a:p>
          <a:endParaRPr lang="en-US"/>
        </a:p>
      </dgm:t>
    </dgm:pt>
    <dgm:pt modelId="{2997FF9C-DEEF-43AD-99BF-F1966D1C78ED}" type="sibTrans" cxnId="{E8291A08-A850-4277-BED4-CE958BB4F3FA}">
      <dgm:prSet/>
      <dgm:spPr/>
      <dgm:t>
        <a:bodyPr/>
        <a:lstStyle/>
        <a:p>
          <a:endParaRPr lang="en-US"/>
        </a:p>
      </dgm:t>
    </dgm:pt>
    <dgm:pt modelId="{0561FD34-4CBA-4674-9D30-09F2415235B9}">
      <dgm:prSet/>
      <dgm:spPr/>
      <dgm:t>
        <a:bodyPr/>
        <a:lstStyle/>
        <a:p>
          <a:pPr>
            <a:defRPr cap="all"/>
          </a:pPr>
          <a:r>
            <a:rPr lang="en-GB" dirty="0">
              <a:solidFill>
                <a:schemeClr val="accent1">
                  <a:lumMod val="40000"/>
                  <a:lumOff val="60000"/>
                </a:schemeClr>
              </a:solidFill>
            </a:rPr>
            <a:t>Aims of the Project</a:t>
          </a:r>
          <a:endParaRPr lang="en-US" dirty="0">
            <a:solidFill>
              <a:schemeClr val="accent1">
                <a:lumMod val="40000"/>
                <a:lumOff val="60000"/>
              </a:schemeClr>
            </a:solidFill>
          </a:endParaRPr>
        </a:p>
      </dgm:t>
    </dgm:pt>
    <dgm:pt modelId="{F9525AEC-6C8C-452C-9418-AE0EC56EF30D}" type="parTrans" cxnId="{CDF433C0-48AE-4CDB-A98D-018BE75B8BEB}">
      <dgm:prSet/>
      <dgm:spPr/>
      <dgm:t>
        <a:bodyPr/>
        <a:lstStyle/>
        <a:p>
          <a:endParaRPr lang="en-US"/>
        </a:p>
      </dgm:t>
    </dgm:pt>
    <dgm:pt modelId="{48A4243C-E51C-4F06-9DB0-F3AA9CB676D5}" type="sibTrans" cxnId="{CDF433C0-48AE-4CDB-A98D-018BE75B8BEB}">
      <dgm:prSet/>
      <dgm:spPr/>
      <dgm:t>
        <a:bodyPr/>
        <a:lstStyle/>
        <a:p>
          <a:endParaRPr lang="en-US"/>
        </a:p>
      </dgm:t>
    </dgm:pt>
    <dgm:pt modelId="{FEB52D3C-E870-4B1C-ACC3-CFB8A4A14C53}">
      <dgm:prSet/>
      <dgm:spPr/>
      <dgm:t>
        <a:bodyPr/>
        <a:lstStyle/>
        <a:p>
          <a:pPr>
            <a:defRPr cap="all"/>
          </a:pPr>
          <a:r>
            <a:rPr lang="en-GB" dirty="0">
              <a:solidFill>
                <a:schemeClr val="accent1">
                  <a:lumMod val="40000"/>
                  <a:lumOff val="60000"/>
                </a:schemeClr>
              </a:solidFill>
            </a:rPr>
            <a:t>Project Steps</a:t>
          </a:r>
          <a:endParaRPr lang="en-US" dirty="0">
            <a:solidFill>
              <a:schemeClr val="accent1">
                <a:lumMod val="40000"/>
                <a:lumOff val="60000"/>
              </a:schemeClr>
            </a:solidFill>
          </a:endParaRPr>
        </a:p>
      </dgm:t>
    </dgm:pt>
    <dgm:pt modelId="{989FF458-76B3-4126-BDFC-885A265F1678}" type="parTrans" cxnId="{1040AAAC-2B63-483C-AE96-0A4D5B866AEE}">
      <dgm:prSet/>
      <dgm:spPr/>
      <dgm:t>
        <a:bodyPr/>
        <a:lstStyle/>
        <a:p>
          <a:endParaRPr lang="en-US"/>
        </a:p>
      </dgm:t>
    </dgm:pt>
    <dgm:pt modelId="{1A23F70D-08A3-4C77-858B-9E369C3736A1}" type="sibTrans" cxnId="{1040AAAC-2B63-483C-AE96-0A4D5B866AEE}">
      <dgm:prSet/>
      <dgm:spPr/>
      <dgm:t>
        <a:bodyPr/>
        <a:lstStyle/>
        <a:p>
          <a:endParaRPr lang="en-US"/>
        </a:p>
      </dgm:t>
    </dgm:pt>
    <dgm:pt modelId="{AE8F96E4-C085-4437-B711-85FC4C185DEA}">
      <dgm:prSet/>
      <dgm:spPr/>
      <dgm:t>
        <a:bodyPr/>
        <a:lstStyle/>
        <a:p>
          <a:pPr>
            <a:defRPr cap="all"/>
          </a:pPr>
          <a:r>
            <a:rPr lang="en-GB"/>
            <a:t>Current Steps</a:t>
          </a:r>
          <a:endParaRPr lang="en-US"/>
        </a:p>
      </dgm:t>
    </dgm:pt>
    <dgm:pt modelId="{7A2256BE-6E5D-4F1B-8108-F4CC58692E78}" type="parTrans" cxnId="{10FA0244-D2FB-4341-B36F-0A7A971E69B9}">
      <dgm:prSet/>
      <dgm:spPr/>
      <dgm:t>
        <a:bodyPr/>
        <a:lstStyle/>
        <a:p>
          <a:endParaRPr lang="en-US"/>
        </a:p>
      </dgm:t>
    </dgm:pt>
    <dgm:pt modelId="{077B396B-91A7-489A-8B68-205D234DFCB7}" type="sibTrans" cxnId="{10FA0244-D2FB-4341-B36F-0A7A971E69B9}">
      <dgm:prSet/>
      <dgm:spPr/>
      <dgm:t>
        <a:bodyPr/>
        <a:lstStyle/>
        <a:p>
          <a:endParaRPr lang="en-US"/>
        </a:p>
      </dgm:t>
    </dgm:pt>
    <dgm:pt modelId="{FB6737FE-72D6-438C-A192-B7FBF421C37F}">
      <dgm:prSet/>
      <dgm:spPr/>
      <dgm:t>
        <a:bodyPr/>
        <a:lstStyle/>
        <a:p>
          <a:pPr>
            <a:defRPr cap="all"/>
          </a:pPr>
          <a:r>
            <a:rPr lang="en-GB" dirty="0">
              <a:solidFill>
                <a:schemeClr val="accent1">
                  <a:lumMod val="40000"/>
                  <a:lumOff val="60000"/>
                </a:schemeClr>
              </a:solidFill>
            </a:rPr>
            <a:t>References</a:t>
          </a:r>
          <a:endParaRPr lang="en-US" dirty="0">
            <a:solidFill>
              <a:schemeClr val="accent1">
                <a:lumMod val="40000"/>
                <a:lumOff val="60000"/>
              </a:schemeClr>
            </a:solidFill>
          </a:endParaRPr>
        </a:p>
      </dgm:t>
    </dgm:pt>
    <dgm:pt modelId="{D5211114-8CBB-4D00-9599-FA97D6C810F6}" type="parTrans" cxnId="{2789A7DC-1C31-489F-BC98-AD00CFF6EA16}">
      <dgm:prSet/>
      <dgm:spPr/>
      <dgm:t>
        <a:bodyPr/>
        <a:lstStyle/>
        <a:p>
          <a:endParaRPr lang="en-US"/>
        </a:p>
      </dgm:t>
    </dgm:pt>
    <dgm:pt modelId="{80F8B603-B959-4C36-891C-6F678767F2AB}" type="sibTrans" cxnId="{2789A7DC-1C31-489F-BC98-AD00CFF6EA16}">
      <dgm:prSet/>
      <dgm:spPr/>
      <dgm:t>
        <a:bodyPr/>
        <a:lstStyle/>
        <a:p>
          <a:endParaRPr lang="en-US"/>
        </a:p>
      </dgm:t>
    </dgm:pt>
    <dgm:pt modelId="{09A0BAB3-F50D-4D2F-B725-1AB97916752C}" type="pres">
      <dgm:prSet presAssocID="{34D43632-47EE-4E7E-BE56-FF3A1342EB62}" presName="root" presStyleCnt="0">
        <dgm:presLayoutVars>
          <dgm:dir/>
          <dgm:resizeHandles val="exact"/>
        </dgm:presLayoutVars>
      </dgm:prSet>
      <dgm:spPr/>
    </dgm:pt>
    <dgm:pt modelId="{76EB22C1-EC1C-4A6E-8D5F-4E76333A32E5}" type="pres">
      <dgm:prSet presAssocID="{33DD80C4-FE54-4ABC-A552-2500039BAECB}" presName="compNode" presStyleCnt="0"/>
      <dgm:spPr/>
    </dgm:pt>
    <dgm:pt modelId="{645BEA17-67F4-4F06-A163-851F36BC6856}" type="pres">
      <dgm:prSet presAssocID="{33DD80C4-FE54-4ABC-A552-2500039BAECB}" presName="iconBgRect" presStyleLbl="bgShp" presStyleIdx="0" presStyleCnt="6"/>
      <dgm:spPr/>
    </dgm:pt>
    <dgm:pt modelId="{932FEEE9-A852-4ACE-82C4-4A15D56A03A5}" type="pres">
      <dgm:prSet presAssocID="{33DD80C4-FE54-4ABC-A552-2500039BAECB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odium"/>
        </a:ext>
      </dgm:extLst>
    </dgm:pt>
    <dgm:pt modelId="{69AE7C47-9DF6-41E8-ABF2-7E4C2ADCE760}" type="pres">
      <dgm:prSet presAssocID="{33DD80C4-FE54-4ABC-A552-2500039BAECB}" presName="spaceRect" presStyleCnt="0"/>
      <dgm:spPr/>
    </dgm:pt>
    <dgm:pt modelId="{8D5FFAB5-2CD0-4191-9188-B493AA591CAE}" type="pres">
      <dgm:prSet presAssocID="{33DD80C4-FE54-4ABC-A552-2500039BAECB}" presName="textRect" presStyleLbl="revTx" presStyleIdx="0" presStyleCnt="6">
        <dgm:presLayoutVars>
          <dgm:chMax val="1"/>
          <dgm:chPref val="1"/>
        </dgm:presLayoutVars>
      </dgm:prSet>
      <dgm:spPr/>
    </dgm:pt>
    <dgm:pt modelId="{1735A8BD-BEA9-4C12-BC64-87BC4F94B455}" type="pres">
      <dgm:prSet presAssocID="{EDE4B545-5819-4096-B07F-1E0AC13E1C8E}" presName="sibTrans" presStyleCnt="0"/>
      <dgm:spPr/>
    </dgm:pt>
    <dgm:pt modelId="{41A7BEA2-B565-4A81-9095-7384B038D00E}" type="pres">
      <dgm:prSet presAssocID="{61D80068-911C-4F0E-8C4D-B0621A35CC4C}" presName="compNode" presStyleCnt="0"/>
      <dgm:spPr/>
    </dgm:pt>
    <dgm:pt modelId="{C16BFA89-3A26-459D-8D68-DEE23AADB19E}" type="pres">
      <dgm:prSet presAssocID="{61D80068-911C-4F0E-8C4D-B0621A35CC4C}" presName="iconBgRect" presStyleLbl="bgShp" presStyleIdx="1" presStyleCnt="6"/>
      <dgm:spPr/>
    </dgm:pt>
    <dgm:pt modelId="{56C2C7D6-6849-45A2-B129-885E842239C0}" type="pres">
      <dgm:prSet presAssocID="{61D80068-911C-4F0E-8C4D-B0621A35CC4C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Information"/>
        </a:ext>
      </dgm:extLst>
    </dgm:pt>
    <dgm:pt modelId="{9C950FCD-54CD-4674-AE67-F1B271D199D6}" type="pres">
      <dgm:prSet presAssocID="{61D80068-911C-4F0E-8C4D-B0621A35CC4C}" presName="spaceRect" presStyleCnt="0"/>
      <dgm:spPr/>
    </dgm:pt>
    <dgm:pt modelId="{C5229DD7-0AA0-443B-A3EA-772D28A7DCF9}" type="pres">
      <dgm:prSet presAssocID="{61D80068-911C-4F0E-8C4D-B0621A35CC4C}" presName="textRect" presStyleLbl="revTx" presStyleIdx="1" presStyleCnt="6">
        <dgm:presLayoutVars>
          <dgm:chMax val="1"/>
          <dgm:chPref val="1"/>
        </dgm:presLayoutVars>
      </dgm:prSet>
      <dgm:spPr/>
    </dgm:pt>
    <dgm:pt modelId="{3C1D0A7A-3B93-405E-B2B4-7995E1F9CA5F}" type="pres">
      <dgm:prSet presAssocID="{2997FF9C-DEEF-43AD-99BF-F1966D1C78ED}" presName="sibTrans" presStyleCnt="0"/>
      <dgm:spPr/>
    </dgm:pt>
    <dgm:pt modelId="{EB8FD672-1938-43CB-BFDC-22527B6D6A07}" type="pres">
      <dgm:prSet presAssocID="{0561FD34-4CBA-4674-9D30-09F2415235B9}" presName="compNode" presStyleCnt="0"/>
      <dgm:spPr/>
    </dgm:pt>
    <dgm:pt modelId="{E6B9D9B1-762D-4F4F-AFF6-B18F51007753}" type="pres">
      <dgm:prSet presAssocID="{0561FD34-4CBA-4674-9D30-09F2415235B9}" presName="iconBgRect" presStyleLbl="bgShp" presStyleIdx="2" presStyleCnt="6"/>
      <dgm:spPr/>
    </dgm:pt>
    <dgm:pt modelId="{558A0958-B327-4B85-9FCE-FB8B606DD8C1}" type="pres">
      <dgm:prSet presAssocID="{0561FD34-4CBA-4674-9D30-09F2415235B9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41079BEC-CC9F-4A66-A98A-B13AF9B2ADC8}" type="pres">
      <dgm:prSet presAssocID="{0561FD34-4CBA-4674-9D30-09F2415235B9}" presName="spaceRect" presStyleCnt="0"/>
      <dgm:spPr/>
    </dgm:pt>
    <dgm:pt modelId="{2285005B-E964-419A-88DC-A096F920462E}" type="pres">
      <dgm:prSet presAssocID="{0561FD34-4CBA-4674-9D30-09F2415235B9}" presName="textRect" presStyleLbl="revTx" presStyleIdx="2" presStyleCnt="6">
        <dgm:presLayoutVars>
          <dgm:chMax val="1"/>
          <dgm:chPref val="1"/>
        </dgm:presLayoutVars>
      </dgm:prSet>
      <dgm:spPr/>
    </dgm:pt>
    <dgm:pt modelId="{1BAD1811-3346-44A9-8556-7663F6081F62}" type="pres">
      <dgm:prSet presAssocID="{48A4243C-E51C-4F06-9DB0-F3AA9CB676D5}" presName="sibTrans" presStyleCnt="0"/>
      <dgm:spPr/>
    </dgm:pt>
    <dgm:pt modelId="{58858C52-D9FE-48F3-AB48-06B651D02435}" type="pres">
      <dgm:prSet presAssocID="{FEB52D3C-E870-4B1C-ACC3-CFB8A4A14C53}" presName="compNode" presStyleCnt="0"/>
      <dgm:spPr/>
    </dgm:pt>
    <dgm:pt modelId="{BD108266-422E-4E7D-AA64-2840FE61D840}" type="pres">
      <dgm:prSet presAssocID="{FEB52D3C-E870-4B1C-ACC3-CFB8A4A14C53}" presName="iconBgRect" presStyleLbl="bgShp" presStyleIdx="3" presStyleCnt="6"/>
      <dgm:spPr/>
    </dgm:pt>
    <dgm:pt modelId="{AF3E8E8E-532B-4F70-9F85-2BBE5C98EDAE}" type="pres">
      <dgm:prSet presAssocID="{FEB52D3C-E870-4B1C-ACC3-CFB8A4A14C53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 List"/>
        </a:ext>
      </dgm:extLst>
    </dgm:pt>
    <dgm:pt modelId="{C08495FB-79B6-4B6A-9C2A-036E06E035D2}" type="pres">
      <dgm:prSet presAssocID="{FEB52D3C-E870-4B1C-ACC3-CFB8A4A14C53}" presName="spaceRect" presStyleCnt="0"/>
      <dgm:spPr/>
    </dgm:pt>
    <dgm:pt modelId="{2A190A4B-99B8-41D0-97E8-10547D5D6B87}" type="pres">
      <dgm:prSet presAssocID="{FEB52D3C-E870-4B1C-ACC3-CFB8A4A14C53}" presName="textRect" presStyleLbl="revTx" presStyleIdx="3" presStyleCnt="6">
        <dgm:presLayoutVars>
          <dgm:chMax val="1"/>
          <dgm:chPref val="1"/>
        </dgm:presLayoutVars>
      </dgm:prSet>
      <dgm:spPr/>
    </dgm:pt>
    <dgm:pt modelId="{3CCB2759-C3DD-45C5-A28A-46B0D55269CA}" type="pres">
      <dgm:prSet presAssocID="{1A23F70D-08A3-4C77-858B-9E369C3736A1}" presName="sibTrans" presStyleCnt="0"/>
      <dgm:spPr/>
    </dgm:pt>
    <dgm:pt modelId="{42C3DFF9-A945-47A3-81A2-DB541747B22B}" type="pres">
      <dgm:prSet presAssocID="{AE8F96E4-C085-4437-B711-85FC4C185DEA}" presName="compNode" presStyleCnt="0"/>
      <dgm:spPr/>
    </dgm:pt>
    <dgm:pt modelId="{CD18AA09-4BDA-487D-BACD-7E2FE56C4EAB}" type="pres">
      <dgm:prSet presAssocID="{AE8F96E4-C085-4437-B711-85FC4C185DEA}" presName="iconBgRect" presStyleLbl="bgShp" presStyleIdx="4" presStyleCnt="6"/>
      <dgm:spPr/>
    </dgm:pt>
    <dgm:pt modelId="{DA801144-89FD-4A74-9517-9A30275333E2}" type="pres">
      <dgm:prSet presAssocID="{AE8F96E4-C085-4437-B711-85FC4C185DEA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980BBFD1-42B3-4929-B188-9F358D4EAD56}" type="pres">
      <dgm:prSet presAssocID="{AE8F96E4-C085-4437-B711-85FC4C185DEA}" presName="spaceRect" presStyleCnt="0"/>
      <dgm:spPr/>
    </dgm:pt>
    <dgm:pt modelId="{B192687F-6954-459B-9026-1297DF7C10D2}" type="pres">
      <dgm:prSet presAssocID="{AE8F96E4-C085-4437-B711-85FC4C185DEA}" presName="textRect" presStyleLbl="revTx" presStyleIdx="4" presStyleCnt="6">
        <dgm:presLayoutVars>
          <dgm:chMax val="1"/>
          <dgm:chPref val="1"/>
        </dgm:presLayoutVars>
      </dgm:prSet>
      <dgm:spPr/>
    </dgm:pt>
    <dgm:pt modelId="{46B93E6A-927F-4B5E-85A2-8874FD7E7378}" type="pres">
      <dgm:prSet presAssocID="{077B396B-91A7-489A-8B68-205D234DFCB7}" presName="sibTrans" presStyleCnt="0"/>
      <dgm:spPr/>
    </dgm:pt>
    <dgm:pt modelId="{5005A468-27C6-4763-AC11-64A320E427CA}" type="pres">
      <dgm:prSet presAssocID="{FB6737FE-72D6-438C-A192-B7FBF421C37F}" presName="compNode" presStyleCnt="0"/>
      <dgm:spPr/>
    </dgm:pt>
    <dgm:pt modelId="{FD3EB006-C713-4F91-AFFF-FE7844E6BF39}" type="pres">
      <dgm:prSet presAssocID="{FB6737FE-72D6-438C-A192-B7FBF421C37F}" presName="iconBgRect" presStyleLbl="bgShp" presStyleIdx="5" presStyleCnt="6"/>
      <dgm:spPr/>
    </dgm:pt>
    <dgm:pt modelId="{FA782C3F-9FC9-41C5-9B49-173280C0A5EB}" type="pres">
      <dgm:prSet presAssocID="{FB6737FE-72D6-438C-A192-B7FBF421C37F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6EB93F75-AE67-4222-AE6D-80AE7E548823}" type="pres">
      <dgm:prSet presAssocID="{FB6737FE-72D6-438C-A192-B7FBF421C37F}" presName="spaceRect" presStyleCnt="0"/>
      <dgm:spPr/>
    </dgm:pt>
    <dgm:pt modelId="{989D0115-F705-4C26-B999-4D32D36106CA}" type="pres">
      <dgm:prSet presAssocID="{FB6737FE-72D6-438C-A192-B7FBF421C37F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E8291A08-A850-4277-BED4-CE958BB4F3FA}" srcId="{34D43632-47EE-4E7E-BE56-FF3A1342EB62}" destId="{61D80068-911C-4F0E-8C4D-B0621A35CC4C}" srcOrd="1" destOrd="0" parTransId="{CB8300BF-A1D6-470E-8057-73393EA15388}" sibTransId="{2997FF9C-DEEF-43AD-99BF-F1966D1C78ED}"/>
    <dgm:cxn modelId="{A259B312-C97D-4A47-8F10-B7E335D8F80C}" type="presOf" srcId="{34D43632-47EE-4E7E-BE56-FF3A1342EB62}" destId="{09A0BAB3-F50D-4D2F-B725-1AB97916752C}" srcOrd="0" destOrd="0" presId="urn:microsoft.com/office/officeart/2018/5/layout/IconCircleLabelList"/>
    <dgm:cxn modelId="{EC217627-F13B-4833-9632-ABA69C4E9E18}" type="presOf" srcId="{FEB52D3C-E870-4B1C-ACC3-CFB8A4A14C53}" destId="{2A190A4B-99B8-41D0-97E8-10547D5D6B87}" srcOrd="0" destOrd="0" presId="urn:microsoft.com/office/officeart/2018/5/layout/IconCircleLabelList"/>
    <dgm:cxn modelId="{C6DAF643-17BD-45F7-A6EC-9A284F1E0389}" srcId="{34D43632-47EE-4E7E-BE56-FF3A1342EB62}" destId="{33DD80C4-FE54-4ABC-A552-2500039BAECB}" srcOrd="0" destOrd="0" parTransId="{E5E3BBBB-1CB5-42E7-8286-9DFF73DBAB5B}" sibTransId="{EDE4B545-5819-4096-B07F-1E0AC13E1C8E}"/>
    <dgm:cxn modelId="{10FA0244-D2FB-4341-B36F-0A7A971E69B9}" srcId="{34D43632-47EE-4E7E-BE56-FF3A1342EB62}" destId="{AE8F96E4-C085-4437-B711-85FC4C185DEA}" srcOrd="4" destOrd="0" parTransId="{7A2256BE-6E5D-4F1B-8108-F4CC58692E78}" sibTransId="{077B396B-91A7-489A-8B68-205D234DFCB7}"/>
    <dgm:cxn modelId="{E2C3B744-18F0-47D2-A7A7-3615833933AF}" type="presOf" srcId="{33DD80C4-FE54-4ABC-A552-2500039BAECB}" destId="{8D5FFAB5-2CD0-4191-9188-B493AA591CAE}" srcOrd="0" destOrd="0" presId="urn:microsoft.com/office/officeart/2018/5/layout/IconCircleLabelList"/>
    <dgm:cxn modelId="{91D2626E-2089-45FF-BE4E-FE4650C64C57}" type="presOf" srcId="{0561FD34-4CBA-4674-9D30-09F2415235B9}" destId="{2285005B-E964-419A-88DC-A096F920462E}" srcOrd="0" destOrd="0" presId="urn:microsoft.com/office/officeart/2018/5/layout/IconCircleLabelList"/>
    <dgm:cxn modelId="{423B248B-3F90-434C-85D8-ABE2E22B6D51}" type="presOf" srcId="{61D80068-911C-4F0E-8C4D-B0621A35CC4C}" destId="{C5229DD7-0AA0-443B-A3EA-772D28A7DCF9}" srcOrd="0" destOrd="0" presId="urn:microsoft.com/office/officeart/2018/5/layout/IconCircleLabelList"/>
    <dgm:cxn modelId="{1040AAAC-2B63-483C-AE96-0A4D5B866AEE}" srcId="{34D43632-47EE-4E7E-BE56-FF3A1342EB62}" destId="{FEB52D3C-E870-4B1C-ACC3-CFB8A4A14C53}" srcOrd="3" destOrd="0" parTransId="{989FF458-76B3-4126-BDFC-885A265F1678}" sibTransId="{1A23F70D-08A3-4C77-858B-9E369C3736A1}"/>
    <dgm:cxn modelId="{CDF433C0-48AE-4CDB-A98D-018BE75B8BEB}" srcId="{34D43632-47EE-4E7E-BE56-FF3A1342EB62}" destId="{0561FD34-4CBA-4674-9D30-09F2415235B9}" srcOrd="2" destOrd="0" parTransId="{F9525AEC-6C8C-452C-9418-AE0EC56EF30D}" sibTransId="{48A4243C-E51C-4F06-9DB0-F3AA9CB676D5}"/>
    <dgm:cxn modelId="{2789A7DC-1C31-489F-BC98-AD00CFF6EA16}" srcId="{34D43632-47EE-4E7E-BE56-FF3A1342EB62}" destId="{FB6737FE-72D6-438C-A192-B7FBF421C37F}" srcOrd="5" destOrd="0" parTransId="{D5211114-8CBB-4D00-9599-FA97D6C810F6}" sibTransId="{80F8B603-B959-4C36-891C-6F678767F2AB}"/>
    <dgm:cxn modelId="{62D72FF1-95AF-4D22-9911-840573738E30}" type="presOf" srcId="{FB6737FE-72D6-438C-A192-B7FBF421C37F}" destId="{989D0115-F705-4C26-B999-4D32D36106CA}" srcOrd="0" destOrd="0" presId="urn:microsoft.com/office/officeart/2018/5/layout/IconCircleLabelList"/>
    <dgm:cxn modelId="{AFA6DEFF-880E-4540-A39A-F09052C38367}" type="presOf" srcId="{AE8F96E4-C085-4437-B711-85FC4C185DEA}" destId="{B192687F-6954-459B-9026-1297DF7C10D2}" srcOrd="0" destOrd="0" presId="urn:microsoft.com/office/officeart/2018/5/layout/IconCircleLabelList"/>
    <dgm:cxn modelId="{3C939B33-4E7C-48D5-BAAE-E4029B6CB506}" type="presParOf" srcId="{09A0BAB3-F50D-4D2F-B725-1AB97916752C}" destId="{76EB22C1-EC1C-4A6E-8D5F-4E76333A32E5}" srcOrd="0" destOrd="0" presId="urn:microsoft.com/office/officeart/2018/5/layout/IconCircleLabelList"/>
    <dgm:cxn modelId="{2238598B-368C-4AFD-B2CD-375BE8ADA59E}" type="presParOf" srcId="{76EB22C1-EC1C-4A6E-8D5F-4E76333A32E5}" destId="{645BEA17-67F4-4F06-A163-851F36BC6856}" srcOrd="0" destOrd="0" presId="urn:microsoft.com/office/officeart/2018/5/layout/IconCircleLabelList"/>
    <dgm:cxn modelId="{762326E7-7441-400F-8676-28DE168A84FE}" type="presParOf" srcId="{76EB22C1-EC1C-4A6E-8D5F-4E76333A32E5}" destId="{932FEEE9-A852-4ACE-82C4-4A15D56A03A5}" srcOrd="1" destOrd="0" presId="urn:microsoft.com/office/officeart/2018/5/layout/IconCircleLabelList"/>
    <dgm:cxn modelId="{F34BC06F-0C14-4D4A-B2AE-D6586BB4B964}" type="presParOf" srcId="{76EB22C1-EC1C-4A6E-8D5F-4E76333A32E5}" destId="{69AE7C47-9DF6-41E8-ABF2-7E4C2ADCE760}" srcOrd="2" destOrd="0" presId="urn:microsoft.com/office/officeart/2018/5/layout/IconCircleLabelList"/>
    <dgm:cxn modelId="{92198F18-FB9A-4BAC-A0BB-927CF23D5AAF}" type="presParOf" srcId="{76EB22C1-EC1C-4A6E-8D5F-4E76333A32E5}" destId="{8D5FFAB5-2CD0-4191-9188-B493AA591CAE}" srcOrd="3" destOrd="0" presId="urn:microsoft.com/office/officeart/2018/5/layout/IconCircleLabelList"/>
    <dgm:cxn modelId="{C1A30D8C-6745-4EFE-9415-2A95445EA338}" type="presParOf" srcId="{09A0BAB3-F50D-4D2F-B725-1AB97916752C}" destId="{1735A8BD-BEA9-4C12-BC64-87BC4F94B455}" srcOrd="1" destOrd="0" presId="urn:microsoft.com/office/officeart/2018/5/layout/IconCircleLabelList"/>
    <dgm:cxn modelId="{352A71C1-7E92-4A34-AEE9-1BC372B39982}" type="presParOf" srcId="{09A0BAB3-F50D-4D2F-B725-1AB97916752C}" destId="{41A7BEA2-B565-4A81-9095-7384B038D00E}" srcOrd="2" destOrd="0" presId="urn:microsoft.com/office/officeart/2018/5/layout/IconCircleLabelList"/>
    <dgm:cxn modelId="{13E78C42-3A92-42CE-924D-CD243464C58A}" type="presParOf" srcId="{41A7BEA2-B565-4A81-9095-7384B038D00E}" destId="{C16BFA89-3A26-459D-8D68-DEE23AADB19E}" srcOrd="0" destOrd="0" presId="urn:microsoft.com/office/officeart/2018/5/layout/IconCircleLabelList"/>
    <dgm:cxn modelId="{023B1470-F63B-45B8-B402-CA398FAC3CF3}" type="presParOf" srcId="{41A7BEA2-B565-4A81-9095-7384B038D00E}" destId="{56C2C7D6-6849-45A2-B129-885E842239C0}" srcOrd="1" destOrd="0" presId="urn:microsoft.com/office/officeart/2018/5/layout/IconCircleLabelList"/>
    <dgm:cxn modelId="{9931DD4C-FAF6-46A3-BE7F-F303B76FDAB1}" type="presParOf" srcId="{41A7BEA2-B565-4A81-9095-7384B038D00E}" destId="{9C950FCD-54CD-4674-AE67-F1B271D199D6}" srcOrd="2" destOrd="0" presId="urn:microsoft.com/office/officeart/2018/5/layout/IconCircleLabelList"/>
    <dgm:cxn modelId="{109B06A3-CE73-43F3-9EAA-97500E90A392}" type="presParOf" srcId="{41A7BEA2-B565-4A81-9095-7384B038D00E}" destId="{C5229DD7-0AA0-443B-A3EA-772D28A7DCF9}" srcOrd="3" destOrd="0" presId="urn:microsoft.com/office/officeart/2018/5/layout/IconCircleLabelList"/>
    <dgm:cxn modelId="{753DB292-3CAF-4C00-81BD-1449B5BB8569}" type="presParOf" srcId="{09A0BAB3-F50D-4D2F-B725-1AB97916752C}" destId="{3C1D0A7A-3B93-405E-B2B4-7995E1F9CA5F}" srcOrd="3" destOrd="0" presId="urn:microsoft.com/office/officeart/2018/5/layout/IconCircleLabelList"/>
    <dgm:cxn modelId="{BEEFA9D7-5D9E-4978-B19C-58277DD31E72}" type="presParOf" srcId="{09A0BAB3-F50D-4D2F-B725-1AB97916752C}" destId="{EB8FD672-1938-43CB-BFDC-22527B6D6A07}" srcOrd="4" destOrd="0" presId="urn:microsoft.com/office/officeart/2018/5/layout/IconCircleLabelList"/>
    <dgm:cxn modelId="{557D749C-13CD-4196-B036-671D96429FBE}" type="presParOf" srcId="{EB8FD672-1938-43CB-BFDC-22527B6D6A07}" destId="{E6B9D9B1-762D-4F4F-AFF6-B18F51007753}" srcOrd="0" destOrd="0" presId="urn:microsoft.com/office/officeart/2018/5/layout/IconCircleLabelList"/>
    <dgm:cxn modelId="{25FC1303-33E8-426C-B1FA-47B6A44C146B}" type="presParOf" srcId="{EB8FD672-1938-43CB-BFDC-22527B6D6A07}" destId="{558A0958-B327-4B85-9FCE-FB8B606DD8C1}" srcOrd="1" destOrd="0" presId="urn:microsoft.com/office/officeart/2018/5/layout/IconCircleLabelList"/>
    <dgm:cxn modelId="{BD464495-47F6-4452-9558-66B9BFCFC8B7}" type="presParOf" srcId="{EB8FD672-1938-43CB-BFDC-22527B6D6A07}" destId="{41079BEC-CC9F-4A66-A98A-B13AF9B2ADC8}" srcOrd="2" destOrd="0" presId="urn:microsoft.com/office/officeart/2018/5/layout/IconCircleLabelList"/>
    <dgm:cxn modelId="{02E56847-0CD1-45A0-BE08-37A05236FDB4}" type="presParOf" srcId="{EB8FD672-1938-43CB-BFDC-22527B6D6A07}" destId="{2285005B-E964-419A-88DC-A096F920462E}" srcOrd="3" destOrd="0" presId="urn:microsoft.com/office/officeart/2018/5/layout/IconCircleLabelList"/>
    <dgm:cxn modelId="{76F4AA66-8D78-4048-84FB-3469DBABC535}" type="presParOf" srcId="{09A0BAB3-F50D-4D2F-B725-1AB97916752C}" destId="{1BAD1811-3346-44A9-8556-7663F6081F62}" srcOrd="5" destOrd="0" presId="urn:microsoft.com/office/officeart/2018/5/layout/IconCircleLabelList"/>
    <dgm:cxn modelId="{B87F132F-7D41-428F-A9B9-88796A9E59BE}" type="presParOf" srcId="{09A0BAB3-F50D-4D2F-B725-1AB97916752C}" destId="{58858C52-D9FE-48F3-AB48-06B651D02435}" srcOrd="6" destOrd="0" presId="urn:microsoft.com/office/officeart/2018/5/layout/IconCircleLabelList"/>
    <dgm:cxn modelId="{5C834F82-AEE2-4214-812B-FD241F2DC1F6}" type="presParOf" srcId="{58858C52-D9FE-48F3-AB48-06B651D02435}" destId="{BD108266-422E-4E7D-AA64-2840FE61D840}" srcOrd="0" destOrd="0" presId="urn:microsoft.com/office/officeart/2018/5/layout/IconCircleLabelList"/>
    <dgm:cxn modelId="{87A76E09-D678-42F8-8F2E-C97AA2FF36B9}" type="presParOf" srcId="{58858C52-D9FE-48F3-AB48-06B651D02435}" destId="{AF3E8E8E-532B-4F70-9F85-2BBE5C98EDAE}" srcOrd="1" destOrd="0" presId="urn:microsoft.com/office/officeart/2018/5/layout/IconCircleLabelList"/>
    <dgm:cxn modelId="{EDEDE0B1-F697-4732-921A-7A194D4CA2A8}" type="presParOf" srcId="{58858C52-D9FE-48F3-AB48-06B651D02435}" destId="{C08495FB-79B6-4B6A-9C2A-036E06E035D2}" srcOrd="2" destOrd="0" presId="urn:microsoft.com/office/officeart/2018/5/layout/IconCircleLabelList"/>
    <dgm:cxn modelId="{DE6A9F41-4F80-4A6B-BDAD-A71365072AFD}" type="presParOf" srcId="{58858C52-D9FE-48F3-AB48-06B651D02435}" destId="{2A190A4B-99B8-41D0-97E8-10547D5D6B87}" srcOrd="3" destOrd="0" presId="urn:microsoft.com/office/officeart/2018/5/layout/IconCircleLabelList"/>
    <dgm:cxn modelId="{529899B8-90E6-451F-B490-51E28D59B92C}" type="presParOf" srcId="{09A0BAB3-F50D-4D2F-B725-1AB97916752C}" destId="{3CCB2759-C3DD-45C5-A28A-46B0D55269CA}" srcOrd="7" destOrd="0" presId="urn:microsoft.com/office/officeart/2018/5/layout/IconCircleLabelList"/>
    <dgm:cxn modelId="{472883E4-0C04-45EE-BD37-3749D8C445F3}" type="presParOf" srcId="{09A0BAB3-F50D-4D2F-B725-1AB97916752C}" destId="{42C3DFF9-A945-47A3-81A2-DB541747B22B}" srcOrd="8" destOrd="0" presId="urn:microsoft.com/office/officeart/2018/5/layout/IconCircleLabelList"/>
    <dgm:cxn modelId="{B42E3590-FAA1-4920-9D70-5D5AA0243A76}" type="presParOf" srcId="{42C3DFF9-A945-47A3-81A2-DB541747B22B}" destId="{CD18AA09-4BDA-487D-BACD-7E2FE56C4EAB}" srcOrd="0" destOrd="0" presId="urn:microsoft.com/office/officeart/2018/5/layout/IconCircleLabelList"/>
    <dgm:cxn modelId="{40171ED6-E16B-48D3-87D3-4AAD0356F8FD}" type="presParOf" srcId="{42C3DFF9-A945-47A3-81A2-DB541747B22B}" destId="{DA801144-89FD-4A74-9517-9A30275333E2}" srcOrd="1" destOrd="0" presId="urn:microsoft.com/office/officeart/2018/5/layout/IconCircleLabelList"/>
    <dgm:cxn modelId="{DFC05E14-5F79-4A8A-A0E4-4DD6CE993F9F}" type="presParOf" srcId="{42C3DFF9-A945-47A3-81A2-DB541747B22B}" destId="{980BBFD1-42B3-4929-B188-9F358D4EAD56}" srcOrd="2" destOrd="0" presId="urn:microsoft.com/office/officeart/2018/5/layout/IconCircleLabelList"/>
    <dgm:cxn modelId="{A4EECA6B-192B-4BF1-9AE7-7EDBECCD6A97}" type="presParOf" srcId="{42C3DFF9-A945-47A3-81A2-DB541747B22B}" destId="{B192687F-6954-459B-9026-1297DF7C10D2}" srcOrd="3" destOrd="0" presId="urn:microsoft.com/office/officeart/2018/5/layout/IconCircleLabelList"/>
    <dgm:cxn modelId="{237D1A90-FEC7-4263-B774-258E4C49B370}" type="presParOf" srcId="{09A0BAB3-F50D-4D2F-B725-1AB97916752C}" destId="{46B93E6A-927F-4B5E-85A2-8874FD7E7378}" srcOrd="9" destOrd="0" presId="urn:microsoft.com/office/officeart/2018/5/layout/IconCircleLabelList"/>
    <dgm:cxn modelId="{FD2E2032-55B9-47B7-A971-4C9203CAB27C}" type="presParOf" srcId="{09A0BAB3-F50D-4D2F-B725-1AB97916752C}" destId="{5005A468-27C6-4763-AC11-64A320E427CA}" srcOrd="10" destOrd="0" presId="urn:microsoft.com/office/officeart/2018/5/layout/IconCircleLabelList"/>
    <dgm:cxn modelId="{26094357-85C2-4B79-979D-6BFC253F7C6D}" type="presParOf" srcId="{5005A468-27C6-4763-AC11-64A320E427CA}" destId="{FD3EB006-C713-4F91-AFFF-FE7844E6BF39}" srcOrd="0" destOrd="0" presId="urn:microsoft.com/office/officeart/2018/5/layout/IconCircleLabelList"/>
    <dgm:cxn modelId="{9A212FFF-41F8-4ABD-A7A5-6D7AC6556E62}" type="presParOf" srcId="{5005A468-27C6-4763-AC11-64A320E427CA}" destId="{FA782C3F-9FC9-41C5-9B49-173280C0A5EB}" srcOrd="1" destOrd="0" presId="urn:microsoft.com/office/officeart/2018/5/layout/IconCircleLabelList"/>
    <dgm:cxn modelId="{3E4255FB-79BB-4CC8-8653-232A0491B13D}" type="presParOf" srcId="{5005A468-27C6-4763-AC11-64A320E427CA}" destId="{6EB93F75-AE67-4222-AE6D-80AE7E548823}" srcOrd="2" destOrd="0" presId="urn:microsoft.com/office/officeart/2018/5/layout/IconCircleLabelList"/>
    <dgm:cxn modelId="{DB8CA9F7-D46F-4295-A493-5FE13C7CB5BA}" type="presParOf" srcId="{5005A468-27C6-4763-AC11-64A320E427CA}" destId="{989D0115-F705-4C26-B999-4D32D36106CA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34D43632-47EE-4E7E-BE56-FF3A1342EB62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33DD80C4-FE54-4ABC-A552-2500039BAECB}">
      <dgm:prSet/>
      <dgm:spPr/>
      <dgm:t>
        <a:bodyPr/>
        <a:lstStyle/>
        <a:p>
          <a:pPr>
            <a:defRPr cap="all"/>
          </a:pPr>
          <a:r>
            <a:rPr lang="en-GB" dirty="0">
              <a:solidFill>
                <a:schemeClr val="accent1">
                  <a:lumMod val="40000"/>
                  <a:lumOff val="60000"/>
                </a:schemeClr>
              </a:solidFill>
            </a:rPr>
            <a:t>Motivation</a:t>
          </a:r>
          <a:endParaRPr lang="en-US" dirty="0">
            <a:solidFill>
              <a:schemeClr val="accent1">
                <a:lumMod val="40000"/>
                <a:lumOff val="60000"/>
              </a:schemeClr>
            </a:solidFill>
          </a:endParaRPr>
        </a:p>
      </dgm:t>
    </dgm:pt>
    <dgm:pt modelId="{E5E3BBBB-1CB5-42E7-8286-9DFF73DBAB5B}" type="parTrans" cxnId="{C6DAF643-17BD-45F7-A6EC-9A284F1E0389}">
      <dgm:prSet/>
      <dgm:spPr/>
      <dgm:t>
        <a:bodyPr/>
        <a:lstStyle/>
        <a:p>
          <a:endParaRPr lang="en-US"/>
        </a:p>
      </dgm:t>
    </dgm:pt>
    <dgm:pt modelId="{EDE4B545-5819-4096-B07F-1E0AC13E1C8E}" type="sibTrans" cxnId="{C6DAF643-17BD-45F7-A6EC-9A284F1E0389}">
      <dgm:prSet/>
      <dgm:spPr/>
      <dgm:t>
        <a:bodyPr/>
        <a:lstStyle/>
        <a:p>
          <a:endParaRPr lang="en-US"/>
        </a:p>
      </dgm:t>
    </dgm:pt>
    <dgm:pt modelId="{61D80068-911C-4F0E-8C4D-B0621A35CC4C}">
      <dgm:prSet/>
      <dgm:spPr/>
      <dgm:t>
        <a:bodyPr/>
        <a:lstStyle/>
        <a:p>
          <a:pPr>
            <a:defRPr cap="all"/>
          </a:pPr>
          <a:r>
            <a:rPr lang="en-GB" dirty="0">
              <a:solidFill>
                <a:schemeClr val="accent1">
                  <a:lumMod val="40000"/>
                  <a:lumOff val="60000"/>
                </a:schemeClr>
              </a:solidFill>
            </a:rPr>
            <a:t>Background Information</a:t>
          </a:r>
          <a:endParaRPr lang="en-US" dirty="0">
            <a:solidFill>
              <a:schemeClr val="accent1">
                <a:lumMod val="40000"/>
                <a:lumOff val="60000"/>
              </a:schemeClr>
            </a:solidFill>
          </a:endParaRPr>
        </a:p>
      </dgm:t>
    </dgm:pt>
    <dgm:pt modelId="{CB8300BF-A1D6-470E-8057-73393EA15388}" type="parTrans" cxnId="{E8291A08-A850-4277-BED4-CE958BB4F3FA}">
      <dgm:prSet/>
      <dgm:spPr/>
      <dgm:t>
        <a:bodyPr/>
        <a:lstStyle/>
        <a:p>
          <a:endParaRPr lang="en-US"/>
        </a:p>
      </dgm:t>
    </dgm:pt>
    <dgm:pt modelId="{2997FF9C-DEEF-43AD-99BF-F1966D1C78ED}" type="sibTrans" cxnId="{E8291A08-A850-4277-BED4-CE958BB4F3FA}">
      <dgm:prSet/>
      <dgm:spPr/>
      <dgm:t>
        <a:bodyPr/>
        <a:lstStyle/>
        <a:p>
          <a:endParaRPr lang="en-US"/>
        </a:p>
      </dgm:t>
    </dgm:pt>
    <dgm:pt modelId="{0561FD34-4CBA-4674-9D30-09F2415235B9}">
      <dgm:prSet/>
      <dgm:spPr/>
      <dgm:t>
        <a:bodyPr/>
        <a:lstStyle/>
        <a:p>
          <a:pPr>
            <a:defRPr cap="all"/>
          </a:pPr>
          <a:r>
            <a:rPr lang="en-GB" dirty="0">
              <a:solidFill>
                <a:schemeClr val="accent1">
                  <a:lumMod val="40000"/>
                  <a:lumOff val="60000"/>
                </a:schemeClr>
              </a:solidFill>
            </a:rPr>
            <a:t>Aims of the Project</a:t>
          </a:r>
          <a:endParaRPr lang="en-US" dirty="0">
            <a:solidFill>
              <a:schemeClr val="accent1">
                <a:lumMod val="40000"/>
                <a:lumOff val="60000"/>
              </a:schemeClr>
            </a:solidFill>
          </a:endParaRPr>
        </a:p>
      </dgm:t>
    </dgm:pt>
    <dgm:pt modelId="{F9525AEC-6C8C-452C-9418-AE0EC56EF30D}" type="parTrans" cxnId="{CDF433C0-48AE-4CDB-A98D-018BE75B8BEB}">
      <dgm:prSet/>
      <dgm:spPr/>
      <dgm:t>
        <a:bodyPr/>
        <a:lstStyle/>
        <a:p>
          <a:endParaRPr lang="en-US"/>
        </a:p>
      </dgm:t>
    </dgm:pt>
    <dgm:pt modelId="{48A4243C-E51C-4F06-9DB0-F3AA9CB676D5}" type="sibTrans" cxnId="{CDF433C0-48AE-4CDB-A98D-018BE75B8BEB}">
      <dgm:prSet/>
      <dgm:spPr/>
      <dgm:t>
        <a:bodyPr/>
        <a:lstStyle/>
        <a:p>
          <a:endParaRPr lang="en-US"/>
        </a:p>
      </dgm:t>
    </dgm:pt>
    <dgm:pt modelId="{FEB52D3C-E870-4B1C-ACC3-CFB8A4A14C53}">
      <dgm:prSet/>
      <dgm:spPr/>
      <dgm:t>
        <a:bodyPr/>
        <a:lstStyle/>
        <a:p>
          <a:pPr>
            <a:defRPr cap="all"/>
          </a:pPr>
          <a:r>
            <a:rPr lang="en-GB" dirty="0">
              <a:solidFill>
                <a:schemeClr val="accent1">
                  <a:lumMod val="40000"/>
                  <a:lumOff val="60000"/>
                </a:schemeClr>
              </a:solidFill>
            </a:rPr>
            <a:t>Project Steps</a:t>
          </a:r>
          <a:endParaRPr lang="en-US" dirty="0">
            <a:solidFill>
              <a:schemeClr val="accent1">
                <a:lumMod val="40000"/>
                <a:lumOff val="60000"/>
              </a:schemeClr>
            </a:solidFill>
          </a:endParaRPr>
        </a:p>
      </dgm:t>
    </dgm:pt>
    <dgm:pt modelId="{989FF458-76B3-4126-BDFC-885A265F1678}" type="parTrans" cxnId="{1040AAAC-2B63-483C-AE96-0A4D5B866AEE}">
      <dgm:prSet/>
      <dgm:spPr/>
      <dgm:t>
        <a:bodyPr/>
        <a:lstStyle/>
        <a:p>
          <a:endParaRPr lang="en-US"/>
        </a:p>
      </dgm:t>
    </dgm:pt>
    <dgm:pt modelId="{1A23F70D-08A3-4C77-858B-9E369C3736A1}" type="sibTrans" cxnId="{1040AAAC-2B63-483C-AE96-0A4D5B866AEE}">
      <dgm:prSet/>
      <dgm:spPr/>
      <dgm:t>
        <a:bodyPr/>
        <a:lstStyle/>
        <a:p>
          <a:endParaRPr lang="en-US"/>
        </a:p>
      </dgm:t>
    </dgm:pt>
    <dgm:pt modelId="{AE8F96E4-C085-4437-B711-85FC4C185DEA}">
      <dgm:prSet/>
      <dgm:spPr/>
      <dgm:t>
        <a:bodyPr/>
        <a:lstStyle/>
        <a:p>
          <a:pPr>
            <a:defRPr cap="all"/>
          </a:pPr>
          <a:r>
            <a:rPr lang="en-GB" dirty="0">
              <a:solidFill>
                <a:schemeClr val="accent1">
                  <a:lumMod val="40000"/>
                  <a:lumOff val="60000"/>
                </a:schemeClr>
              </a:solidFill>
            </a:rPr>
            <a:t>Current Steps</a:t>
          </a:r>
          <a:endParaRPr lang="en-US" dirty="0">
            <a:solidFill>
              <a:schemeClr val="accent1">
                <a:lumMod val="40000"/>
                <a:lumOff val="60000"/>
              </a:schemeClr>
            </a:solidFill>
          </a:endParaRPr>
        </a:p>
      </dgm:t>
    </dgm:pt>
    <dgm:pt modelId="{7A2256BE-6E5D-4F1B-8108-F4CC58692E78}" type="parTrans" cxnId="{10FA0244-D2FB-4341-B36F-0A7A971E69B9}">
      <dgm:prSet/>
      <dgm:spPr/>
      <dgm:t>
        <a:bodyPr/>
        <a:lstStyle/>
        <a:p>
          <a:endParaRPr lang="en-US"/>
        </a:p>
      </dgm:t>
    </dgm:pt>
    <dgm:pt modelId="{077B396B-91A7-489A-8B68-205D234DFCB7}" type="sibTrans" cxnId="{10FA0244-D2FB-4341-B36F-0A7A971E69B9}">
      <dgm:prSet/>
      <dgm:spPr/>
      <dgm:t>
        <a:bodyPr/>
        <a:lstStyle/>
        <a:p>
          <a:endParaRPr lang="en-US"/>
        </a:p>
      </dgm:t>
    </dgm:pt>
    <dgm:pt modelId="{FB6737FE-72D6-438C-A192-B7FBF421C37F}">
      <dgm:prSet/>
      <dgm:spPr/>
      <dgm:t>
        <a:bodyPr/>
        <a:lstStyle/>
        <a:p>
          <a:pPr>
            <a:defRPr cap="all"/>
          </a:pPr>
          <a:r>
            <a:rPr lang="en-GB"/>
            <a:t>References</a:t>
          </a:r>
          <a:endParaRPr lang="en-US"/>
        </a:p>
      </dgm:t>
    </dgm:pt>
    <dgm:pt modelId="{D5211114-8CBB-4D00-9599-FA97D6C810F6}" type="parTrans" cxnId="{2789A7DC-1C31-489F-BC98-AD00CFF6EA16}">
      <dgm:prSet/>
      <dgm:spPr/>
      <dgm:t>
        <a:bodyPr/>
        <a:lstStyle/>
        <a:p>
          <a:endParaRPr lang="en-US"/>
        </a:p>
      </dgm:t>
    </dgm:pt>
    <dgm:pt modelId="{80F8B603-B959-4C36-891C-6F678767F2AB}" type="sibTrans" cxnId="{2789A7DC-1C31-489F-BC98-AD00CFF6EA16}">
      <dgm:prSet/>
      <dgm:spPr/>
      <dgm:t>
        <a:bodyPr/>
        <a:lstStyle/>
        <a:p>
          <a:endParaRPr lang="en-US"/>
        </a:p>
      </dgm:t>
    </dgm:pt>
    <dgm:pt modelId="{09A0BAB3-F50D-4D2F-B725-1AB97916752C}" type="pres">
      <dgm:prSet presAssocID="{34D43632-47EE-4E7E-BE56-FF3A1342EB62}" presName="root" presStyleCnt="0">
        <dgm:presLayoutVars>
          <dgm:dir/>
          <dgm:resizeHandles val="exact"/>
        </dgm:presLayoutVars>
      </dgm:prSet>
      <dgm:spPr/>
    </dgm:pt>
    <dgm:pt modelId="{76EB22C1-EC1C-4A6E-8D5F-4E76333A32E5}" type="pres">
      <dgm:prSet presAssocID="{33DD80C4-FE54-4ABC-A552-2500039BAECB}" presName="compNode" presStyleCnt="0"/>
      <dgm:spPr/>
    </dgm:pt>
    <dgm:pt modelId="{645BEA17-67F4-4F06-A163-851F36BC6856}" type="pres">
      <dgm:prSet presAssocID="{33DD80C4-FE54-4ABC-A552-2500039BAECB}" presName="iconBgRect" presStyleLbl="bgShp" presStyleIdx="0" presStyleCnt="6"/>
      <dgm:spPr/>
    </dgm:pt>
    <dgm:pt modelId="{932FEEE9-A852-4ACE-82C4-4A15D56A03A5}" type="pres">
      <dgm:prSet presAssocID="{33DD80C4-FE54-4ABC-A552-2500039BAECB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odium"/>
        </a:ext>
      </dgm:extLst>
    </dgm:pt>
    <dgm:pt modelId="{69AE7C47-9DF6-41E8-ABF2-7E4C2ADCE760}" type="pres">
      <dgm:prSet presAssocID="{33DD80C4-FE54-4ABC-A552-2500039BAECB}" presName="spaceRect" presStyleCnt="0"/>
      <dgm:spPr/>
    </dgm:pt>
    <dgm:pt modelId="{8D5FFAB5-2CD0-4191-9188-B493AA591CAE}" type="pres">
      <dgm:prSet presAssocID="{33DD80C4-FE54-4ABC-A552-2500039BAECB}" presName="textRect" presStyleLbl="revTx" presStyleIdx="0" presStyleCnt="6">
        <dgm:presLayoutVars>
          <dgm:chMax val="1"/>
          <dgm:chPref val="1"/>
        </dgm:presLayoutVars>
      </dgm:prSet>
      <dgm:spPr/>
    </dgm:pt>
    <dgm:pt modelId="{1735A8BD-BEA9-4C12-BC64-87BC4F94B455}" type="pres">
      <dgm:prSet presAssocID="{EDE4B545-5819-4096-B07F-1E0AC13E1C8E}" presName="sibTrans" presStyleCnt="0"/>
      <dgm:spPr/>
    </dgm:pt>
    <dgm:pt modelId="{41A7BEA2-B565-4A81-9095-7384B038D00E}" type="pres">
      <dgm:prSet presAssocID="{61D80068-911C-4F0E-8C4D-B0621A35CC4C}" presName="compNode" presStyleCnt="0"/>
      <dgm:spPr/>
    </dgm:pt>
    <dgm:pt modelId="{C16BFA89-3A26-459D-8D68-DEE23AADB19E}" type="pres">
      <dgm:prSet presAssocID="{61D80068-911C-4F0E-8C4D-B0621A35CC4C}" presName="iconBgRect" presStyleLbl="bgShp" presStyleIdx="1" presStyleCnt="6"/>
      <dgm:spPr/>
    </dgm:pt>
    <dgm:pt modelId="{56C2C7D6-6849-45A2-B129-885E842239C0}" type="pres">
      <dgm:prSet presAssocID="{61D80068-911C-4F0E-8C4D-B0621A35CC4C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Information"/>
        </a:ext>
      </dgm:extLst>
    </dgm:pt>
    <dgm:pt modelId="{9C950FCD-54CD-4674-AE67-F1B271D199D6}" type="pres">
      <dgm:prSet presAssocID="{61D80068-911C-4F0E-8C4D-B0621A35CC4C}" presName="spaceRect" presStyleCnt="0"/>
      <dgm:spPr/>
    </dgm:pt>
    <dgm:pt modelId="{C5229DD7-0AA0-443B-A3EA-772D28A7DCF9}" type="pres">
      <dgm:prSet presAssocID="{61D80068-911C-4F0E-8C4D-B0621A35CC4C}" presName="textRect" presStyleLbl="revTx" presStyleIdx="1" presStyleCnt="6">
        <dgm:presLayoutVars>
          <dgm:chMax val="1"/>
          <dgm:chPref val="1"/>
        </dgm:presLayoutVars>
      </dgm:prSet>
      <dgm:spPr/>
    </dgm:pt>
    <dgm:pt modelId="{3C1D0A7A-3B93-405E-B2B4-7995E1F9CA5F}" type="pres">
      <dgm:prSet presAssocID="{2997FF9C-DEEF-43AD-99BF-F1966D1C78ED}" presName="sibTrans" presStyleCnt="0"/>
      <dgm:spPr/>
    </dgm:pt>
    <dgm:pt modelId="{EB8FD672-1938-43CB-BFDC-22527B6D6A07}" type="pres">
      <dgm:prSet presAssocID="{0561FD34-4CBA-4674-9D30-09F2415235B9}" presName="compNode" presStyleCnt="0"/>
      <dgm:spPr/>
    </dgm:pt>
    <dgm:pt modelId="{E6B9D9B1-762D-4F4F-AFF6-B18F51007753}" type="pres">
      <dgm:prSet presAssocID="{0561FD34-4CBA-4674-9D30-09F2415235B9}" presName="iconBgRect" presStyleLbl="bgShp" presStyleIdx="2" presStyleCnt="6"/>
      <dgm:spPr/>
    </dgm:pt>
    <dgm:pt modelId="{558A0958-B327-4B85-9FCE-FB8B606DD8C1}" type="pres">
      <dgm:prSet presAssocID="{0561FD34-4CBA-4674-9D30-09F2415235B9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41079BEC-CC9F-4A66-A98A-B13AF9B2ADC8}" type="pres">
      <dgm:prSet presAssocID="{0561FD34-4CBA-4674-9D30-09F2415235B9}" presName="spaceRect" presStyleCnt="0"/>
      <dgm:spPr/>
    </dgm:pt>
    <dgm:pt modelId="{2285005B-E964-419A-88DC-A096F920462E}" type="pres">
      <dgm:prSet presAssocID="{0561FD34-4CBA-4674-9D30-09F2415235B9}" presName="textRect" presStyleLbl="revTx" presStyleIdx="2" presStyleCnt="6">
        <dgm:presLayoutVars>
          <dgm:chMax val="1"/>
          <dgm:chPref val="1"/>
        </dgm:presLayoutVars>
      </dgm:prSet>
      <dgm:spPr/>
    </dgm:pt>
    <dgm:pt modelId="{1BAD1811-3346-44A9-8556-7663F6081F62}" type="pres">
      <dgm:prSet presAssocID="{48A4243C-E51C-4F06-9DB0-F3AA9CB676D5}" presName="sibTrans" presStyleCnt="0"/>
      <dgm:spPr/>
    </dgm:pt>
    <dgm:pt modelId="{58858C52-D9FE-48F3-AB48-06B651D02435}" type="pres">
      <dgm:prSet presAssocID="{FEB52D3C-E870-4B1C-ACC3-CFB8A4A14C53}" presName="compNode" presStyleCnt="0"/>
      <dgm:spPr/>
    </dgm:pt>
    <dgm:pt modelId="{BD108266-422E-4E7D-AA64-2840FE61D840}" type="pres">
      <dgm:prSet presAssocID="{FEB52D3C-E870-4B1C-ACC3-CFB8A4A14C53}" presName="iconBgRect" presStyleLbl="bgShp" presStyleIdx="3" presStyleCnt="6"/>
      <dgm:spPr/>
    </dgm:pt>
    <dgm:pt modelId="{AF3E8E8E-532B-4F70-9F85-2BBE5C98EDAE}" type="pres">
      <dgm:prSet presAssocID="{FEB52D3C-E870-4B1C-ACC3-CFB8A4A14C53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 List"/>
        </a:ext>
      </dgm:extLst>
    </dgm:pt>
    <dgm:pt modelId="{C08495FB-79B6-4B6A-9C2A-036E06E035D2}" type="pres">
      <dgm:prSet presAssocID="{FEB52D3C-E870-4B1C-ACC3-CFB8A4A14C53}" presName="spaceRect" presStyleCnt="0"/>
      <dgm:spPr/>
    </dgm:pt>
    <dgm:pt modelId="{2A190A4B-99B8-41D0-97E8-10547D5D6B87}" type="pres">
      <dgm:prSet presAssocID="{FEB52D3C-E870-4B1C-ACC3-CFB8A4A14C53}" presName="textRect" presStyleLbl="revTx" presStyleIdx="3" presStyleCnt="6">
        <dgm:presLayoutVars>
          <dgm:chMax val="1"/>
          <dgm:chPref val="1"/>
        </dgm:presLayoutVars>
      </dgm:prSet>
      <dgm:spPr/>
    </dgm:pt>
    <dgm:pt modelId="{3CCB2759-C3DD-45C5-A28A-46B0D55269CA}" type="pres">
      <dgm:prSet presAssocID="{1A23F70D-08A3-4C77-858B-9E369C3736A1}" presName="sibTrans" presStyleCnt="0"/>
      <dgm:spPr/>
    </dgm:pt>
    <dgm:pt modelId="{42C3DFF9-A945-47A3-81A2-DB541747B22B}" type="pres">
      <dgm:prSet presAssocID="{AE8F96E4-C085-4437-B711-85FC4C185DEA}" presName="compNode" presStyleCnt="0"/>
      <dgm:spPr/>
    </dgm:pt>
    <dgm:pt modelId="{CD18AA09-4BDA-487D-BACD-7E2FE56C4EAB}" type="pres">
      <dgm:prSet presAssocID="{AE8F96E4-C085-4437-B711-85FC4C185DEA}" presName="iconBgRect" presStyleLbl="bgShp" presStyleIdx="4" presStyleCnt="6"/>
      <dgm:spPr/>
    </dgm:pt>
    <dgm:pt modelId="{DA801144-89FD-4A74-9517-9A30275333E2}" type="pres">
      <dgm:prSet presAssocID="{AE8F96E4-C085-4437-B711-85FC4C185DEA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980BBFD1-42B3-4929-B188-9F358D4EAD56}" type="pres">
      <dgm:prSet presAssocID="{AE8F96E4-C085-4437-B711-85FC4C185DEA}" presName="spaceRect" presStyleCnt="0"/>
      <dgm:spPr/>
    </dgm:pt>
    <dgm:pt modelId="{B192687F-6954-459B-9026-1297DF7C10D2}" type="pres">
      <dgm:prSet presAssocID="{AE8F96E4-C085-4437-B711-85FC4C185DEA}" presName="textRect" presStyleLbl="revTx" presStyleIdx="4" presStyleCnt="6">
        <dgm:presLayoutVars>
          <dgm:chMax val="1"/>
          <dgm:chPref val="1"/>
        </dgm:presLayoutVars>
      </dgm:prSet>
      <dgm:spPr/>
    </dgm:pt>
    <dgm:pt modelId="{46B93E6A-927F-4B5E-85A2-8874FD7E7378}" type="pres">
      <dgm:prSet presAssocID="{077B396B-91A7-489A-8B68-205D234DFCB7}" presName="sibTrans" presStyleCnt="0"/>
      <dgm:spPr/>
    </dgm:pt>
    <dgm:pt modelId="{5005A468-27C6-4763-AC11-64A320E427CA}" type="pres">
      <dgm:prSet presAssocID="{FB6737FE-72D6-438C-A192-B7FBF421C37F}" presName="compNode" presStyleCnt="0"/>
      <dgm:spPr/>
    </dgm:pt>
    <dgm:pt modelId="{FD3EB006-C713-4F91-AFFF-FE7844E6BF39}" type="pres">
      <dgm:prSet presAssocID="{FB6737FE-72D6-438C-A192-B7FBF421C37F}" presName="iconBgRect" presStyleLbl="bgShp" presStyleIdx="5" presStyleCnt="6"/>
      <dgm:spPr/>
    </dgm:pt>
    <dgm:pt modelId="{FA782C3F-9FC9-41C5-9B49-173280C0A5EB}" type="pres">
      <dgm:prSet presAssocID="{FB6737FE-72D6-438C-A192-B7FBF421C37F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6EB93F75-AE67-4222-AE6D-80AE7E548823}" type="pres">
      <dgm:prSet presAssocID="{FB6737FE-72D6-438C-A192-B7FBF421C37F}" presName="spaceRect" presStyleCnt="0"/>
      <dgm:spPr/>
    </dgm:pt>
    <dgm:pt modelId="{989D0115-F705-4C26-B999-4D32D36106CA}" type="pres">
      <dgm:prSet presAssocID="{FB6737FE-72D6-438C-A192-B7FBF421C37F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E8291A08-A850-4277-BED4-CE958BB4F3FA}" srcId="{34D43632-47EE-4E7E-BE56-FF3A1342EB62}" destId="{61D80068-911C-4F0E-8C4D-B0621A35CC4C}" srcOrd="1" destOrd="0" parTransId="{CB8300BF-A1D6-470E-8057-73393EA15388}" sibTransId="{2997FF9C-DEEF-43AD-99BF-F1966D1C78ED}"/>
    <dgm:cxn modelId="{A259B312-C97D-4A47-8F10-B7E335D8F80C}" type="presOf" srcId="{34D43632-47EE-4E7E-BE56-FF3A1342EB62}" destId="{09A0BAB3-F50D-4D2F-B725-1AB97916752C}" srcOrd="0" destOrd="0" presId="urn:microsoft.com/office/officeart/2018/5/layout/IconCircleLabelList"/>
    <dgm:cxn modelId="{EC217627-F13B-4833-9632-ABA69C4E9E18}" type="presOf" srcId="{FEB52D3C-E870-4B1C-ACC3-CFB8A4A14C53}" destId="{2A190A4B-99B8-41D0-97E8-10547D5D6B87}" srcOrd="0" destOrd="0" presId="urn:microsoft.com/office/officeart/2018/5/layout/IconCircleLabelList"/>
    <dgm:cxn modelId="{C6DAF643-17BD-45F7-A6EC-9A284F1E0389}" srcId="{34D43632-47EE-4E7E-BE56-FF3A1342EB62}" destId="{33DD80C4-FE54-4ABC-A552-2500039BAECB}" srcOrd="0" destOrd="0" parTransId="{E5E3BBBB-1CB5-42E7-8286-9DFF73DBAB5B}" sibTransId="{EDE4B545-5819-4096-B07F-1E0AC13E1C8E}"/>
    <dgm:cxn modelId="{10FA0244-D2FB-4341-B36F-0A7A971E69B9}" srcId="{34D43632-47EE-4E7E-BE56-FF3A1342EB62}" destId="{AE8F96E4-C085-4437-B711-85FC4C185DEA}" srcOrd="4" destOrd="0" parTransId="{7A2256BE-6E5D-4F1B-8108-F4CC58692E78}" sibTransId="{077B396B-91A7-489A-8B68-205D234DFCB7}"/>
    <dgm:cxn modelId="{E2C3B744-18F0-47D2-A7A7-3615833933AF}" type="presOf" srcId="{33DD80C4-FE54-4ABC-A552-2500039BAECB}" destId="{8D5FFAB5-2CD0-4191-9188-B493AA591CAE}" srcOrd="0" destOrd="0" presId="urn:microsoft.com/office/officeart/2018/5/layout/IconCircleLabelList"/>
    <dgm:cxn modelId="{91D2626E-2089-45FF-BE4E-FE4650C64C57}" type="presOf" srcId="{0561FD34-4CBA-4674-9D30-09F2415235B9}" destId="{2285005B-E964-419A-88DC-A096F920462E}" srcOrd="0" destOrd="0" presId="urn:microsoft.com/office/officeart/2018/5/layout/IconCircleLabelList"/>
    <dgm:cxn modelId="{423B248B-3F90-434C-85D8-ABE2E22B6D51}" type="presOf" srcId="{61D80068-911C-4F0E-8C4D-B0621A35CC4C}" destId="{C5229DD7-0AA0-443B-A3EA-772D28A7DCF9}" srcOrd="0" destOrd="0" presId="urn:microsoft.com/office/officeart/2018/5/layout/IconCircleLabelList"/>
    <dgm:cxn modelId="{1040AAAC-2B63-483C-AE96-0A4D5B866AEE}" srcId="{34D43632-47EE-4E7E-BE56-FF3A1342EB62}" destId="{FEB52D3C-E870-4B1C-ACC3-CFB8A4A14C53}" srcOrd="3" destOrd="0" parTransId="{989FF458-76B3-4126-BDFC-885A265F1678}" sibTransId="{1A23F70D-08A3-4C77-858B-9E369C3736A1}"/>
    <dgm:cxn modelId="{CDF433C0-48AE-4CDB-A98D-018BE75B8BEB}" srcId="{34D43632-47EE-4E7E-BE56-FF3A1342EB62}" destId="{0561FD34-4CBA-4674-9D30-09F2415235B9}" srcOrd="2" destOrd="0" parTransId="{F9525AEC-6C8C-452C-9418-AE0EC56EF30D}" sibTransId="{48A4243C-E51C-4F06-9DB0-F3AA9CB676D5}"/>
    <dgm:cxn modelId="{2789A7DC-1C31-489F-BC98-AD00CFF6EA16}" srcId="{34D43632-47EE-4E7E-BE56-FF3A1342EB62}" destId="{FB6737FE-72D6-438C-A192-B7FBF421C37F}" srcOrd="5" destOrd="0" parTransId="{D5211114-8CBB-4D00-9599-FA97D6C810F6}" sibTransId="{80F8B603-B959-4C36-891C-6F678767F2AB}"/>
    <dgm:cxn modelId="{62D72FF1-95AF-4D22-9911-840573738E30}" type="presOf" srcId="{FB6737FE-72D6-438C-A192-B7FBF421C37F}" destId="{989D0115-F705-4C26-B999-4D32D36106CA}" srcOrd="0" destOrd="0" presId="urn:microsoft.com/office/officeart/2018/5/layout/IconCircleLabelList"/>
    <dgm:cxn modelId="{AFA6DEFF-880E-4540-A39A-F09052C38367}" type="presOf" srcId="{AE8F96E4-C085-4437-B711-85FC4C185DEA}" destId="{B192687F-6954-459B-9026-1297DF7C10D2}" srcOrd="0" destOrd="0" presId="urn:microsoft.com/office/officeart/2018/5/layout/IconCircleLabelList"/>
    <dgm:cxn modelId="{3C939B33-4E7C-48D5-BAAE-E4029B6CB506}" type="presParOf" srcId="{09A0BAB3-F50D-4D2F-B725-1AB97916752C}" destId="{76EB22C1-EC1C-4A6E-8D5F-4E76333A32E5}" srcOrd="0" destOrd="0" presId="urn:microsoft.com/office/officeart/2018/5/layout/IconCircleLabelList"/>
    <dgm:cxn modelId="{2238598B-368C-4AFD-B2CD-375BE8ADA59E}" type="presParOf" srcId="{76EB22C1-EC1C-4A6E-8D5F-4E76333A32E5}" destId="{645BEA17-67F4-4F06-A163-851F36BC6856}" srcOrd="0" destOrd="0" presId="urn:microsoft.com/office/officeart/2018/5/layout/IconCircleLabelList"/>
    <dgm:cxn modelId="{762326E7-7441-400F-8676-28DE168A84FE}" type="presParOf" srcId="{76EB22C1-EC1C-4A6E-8D5F-4E76333A32E5}" destId="{932FEEE9-A852-4ACE-82C4-4A15D56A03A5}" srcOrd="1" destOrd="0" presId="urn:microsoft.com/office/officeart/2018/5/layout/IconCircleLabelList"/>
    <dgm:cxn modelId="{F34BC06F-0C14-4D4A-B2AE-D6586BB4B964}" type="presParOf" srcId="{76EB22C1-EC1C-4A6E-8D5F-4E76333A32E5}" destId="{69AE7C47-9DF6-41E8-ABF2-7E4C2ADCE760}" srcOrd="2" destOrd="0" presId="urn:microsoft.com/office/officeart/2018/5/layout/IconCircleLabelList"/>
    <dgm:cxn modelId="{92198F18-FB9A-4BAC-A0BB-927CF23D5AAF}" type="presParOf" srcId="{76EB22C1-EC1C-4A6E-8D5F-4E76333A32E5}" destId="{8D5FFAB5-2CD0-4191-9188-B493AA591CAE}" srcOrd="3" destOrd="0" presId="urn:microsoft.com/office/officeart/2018/5/layout/IconCircleLabelList"/>
    <dgm:cxn modelId="{C1A30D8C-6745-4EFE-9415-2A95445EA338}" type="presParOf" srcId="{09A0BAB3-F50D-4D2F-B725-1AB97916752C}" destId="{1735A8BD-BEA9-4C12-BC64-87BC4F94B455}" srcOrd="1" destOrd="0" presId="urn:microsoft.com/office/officeart/2018/5/layout/IconCircleLabelList"/>
    <dgm:cxn modelId="{352A71C1-7E92-4A34-AEE9-1BC372B39982}" type="presParOf" srcId="{09A0BAB3-F50D-4D2F-B725-1AB97916752C}" destId="{41A7BEA2-B565-4A81-9095-7384B038D00E}" srcOrd="2" destOrd="0" presId="urn:microsoft.com/office/officeart/2018/5/layout/IconCircleLabelList"/>
    <dgm:cxn modelId="{13E78C42-3A92-42CE-924D-CD243464C58A}" type="presParOf" srcId="{41A7BEA2-B565-4A81-9095-7384B038D00E}" destId="{C16BFA89-3A26-459D-8D68-DEE23AADB19E}" srcOrd="0" destOrd="0" presId="urn:microsoft.com/office/officeart/2018/5/layout/IconCircleLabelList"/>
    <dgm:cxn modelId="{023B1470-F63B-45B8-B402-CA398FAC3CF3}" type="presParOf" srcId="{41A7BEA2-B565-4A81-9095-7384B038D00E}" destId="{56C2C7D6-6849-45A2-B129-885E842239C0}" srcOrd="1" destOrd="0" presId="urn:microsoft.com/office/officeart/2018/5/layout/IconCircleLabelList"/>
    <dgm:cxn modelId="{9931DD4C-FAF6-46A3-BE7F-F303B76FDAB1}" type="presParOf" srcId="{41A7BEA2-B565-4A81-9095-7384B038D00E}" destId="{9C950FCD-54CD-4674-AE67-F1B271D199D6}" srcOrd="2" destOrd="0" presId="urn:microsoft.com/office/officeart/2018/5/layout/IconCircleLabelList"/>
    <dgm:cxn modelId="{109B06A3-CE73-43F3-9EAA-97500E90A392}" type="presParOf" srcId="{41A7BEA2-B565-4A81-9095-7384B038D00E}" destId="{C5229DD7-0AA0-443B-A3EA-772D28A7DCF9}" srcOrd="3" destOrd="0" presId="urn:microsoft.com/office/officeart/2018/5/layout/IconCircleLabelList"/>
    <dgm:cxn modelId="{753DB292-3CAF-4C00-81BD-1449B5BB8569}" type="presParOf" srcId="{09A0BAB3-F50D-4D2F-B725-1AB97916752C}" destId="{3C1D0A7A-3B93-405E-B2B4-7995E1F9CA5F}" srcOrd="3" destOrd="0" presId="urn:microsoft.com/office/officeart/2018/5/layout/IconCircleLabelList"/>
    <dgm:cxn modelId="{BEEFA9D7-5D9E-4978-B19C-58277DD31E72}" type="presParOf" srcId="{09A0BAB3-F50D-4D2F-B725-1AB97916752C}" destId="{EB8FD672-1938-43CB-BFDC-22527B6D6A07}" srcOrd="4" destOrd="0" presId="urn:microsoft.com/office/officeart/2018/5/layout/IconCircleLabelList"/>
    <dgm:cxn modelId="{557D749C-13CD-4196-B036-671D96429FBE}" type="presParOf" srcId="{EB8FD672-1938-43CB-BFDC-22527B6D6A07}" destId="{E6B9D9B1-762D-4F4F-AFF6-B18F51007753}" srcOrd="0" destOrd="0" presId="urn:microsoft.com/office/officeart/2018/5/layout/IconCircleLabelList"/>
    <dgm:cxn modelId="{25FC1303-33E8-426C-B1FA-47B6A44C146B}" type="presParOf" srcId="{EB8FD672-1938-43CB-BFDC-22527B6D6A07}" destId="{558A0958-B327-4B85-9FCE-FB8B606DD8C1}" srcOrd="1" destOrd="0" presId="urn:microsoft.com/office/officeart/2018/5/layout/IconCircleLabelList"/>
    <dgm:cxn modelId="{BD464495-47F6-4452-9558-66B9BFCFC8B7}" type="presParOf" srcId="{EB8FD672-1938-43CB-BFDC-22527B6D6A07}" destId="{41079BEC-CC9F-4A66-A98A-B13AF9B2ADC8}" srcOrd="2" destOrd="0" presId="urn:microsoft.com/office/officeart/2018/5/layout/IconCircleLabelList"/>
    <dgm:cxn modelId="{02E56847-0CD1-45A0-BE08-37A05236FDB4}" type="presParOf" srcId="{EB8FD672-1938-43CB-BFDC-22527B6D6A07}" destId="{2285005B-E964-419A-88DC-A096F920462E}" srcOrd="3" destOrd="0" presId="urn:microsoft.com/office/officeart/2018/5/layout/IconCircleLabelList"/>
    <dgm:cxn modelId="{76F4AA66-8D78-4048-84FB-3469DBABC535}" type="presParOf" srcId="{09A0BAB3-F50D-4D2F-B725-1AB97916752C}" destId="{1BAD1811-3346-44A9-8556-7663F6081F62}" srcOrd="5" destOrd="0" presId="urn:microsoft.com/office/officeart/2018/5/layout/IconCircleLabelList"/>
    <dgm:cxn modelId="{B87F132F-7D41-428F-A9B9-88796A9E59BE}" type="presParOf" srcId="{09A0BAB3-F50D-4D2F-B725-1AB97916752C}" destId="{58858C52-D9FE-48F3-AB48-06B651D02435}" srcOrd="6" destOrd="0" presId="urn:microsoft.com/office/officeart/2018/5/layout/IconCircleLabelList"/>
    <dgm:cxn modelId="{5C834F82-AEE2-4214-812B-FD241F2DC1F6}" type="presParOf" srcId="{58858C52-D9FE-48F3-AB48-06B651D02435}" destId="{BD108266-422E-4E7D-AA64-2840FE61D840}" srcOrd="0" destOrd="0" presId="urn:microsoft.com/office/officeart/2018/5/layout/IconCircleLabelList"/>
    <dgm:cxn modelId="{87A76E09-D678-42F8-8F2E-C97AA2FF36B9}" type="presParOf" srcId="{58858C52-D9FE-48F3-AB48-06B651D02435}" destId="{AF3E8E8E-532B-4F70-9F85-2BBE5C98EDAE}" srcOrd="1" destOrd="0" presId="urn:microsoft.com/office/officeart/2018/5/layout/IconCircleLabelList"/>
    <dgm:cxn modelId="{EDEDE0B1-F697-4732-921A-7A194D4CA2A8}" type="presParOf" srcId="{58858C52-D9FE-48F3-AB48-06B651D02435}" destId="{C08495FB-79B6-4B6A-9C2A-036E06E035D2}" srcOrd="2" destOrd="0" presId="urn:microsoft.com/office/officeart/2018/5/layout/IconCircleLabelList"/>
    <dgm:cxn modelId="{DE6A9F41-4F80-4A6B-BDAD-A71365072AFD}" type="presParOf" srcId="{58858C52-D9FE-48F3-AB48-06B651D02435}" destId="{2A190A4B-99B8-41D0-97E8-10547D5D6B87}" srcOrd="3" destOrd="0" presId="urn:microsoft.com/office/officeart/2018/5/layout/IconCircleLabelList"/>
    <dgm:cxn modelId="{529899B8-90E6-451F-B490-51E28D59B92C}" type="presParOf" srcId="{09A0BAB3-F50D-4D2F-B725-1AB97916752C}" destId="{3CCB2759-C3DD-45C5-A28A-46B0D55269CA}" srcOrd="7" destOrd="0" presId="urn:microsoft.com/office/officeart/2018/5/layout/IconCircleLabelList"/>
    <dgm:cxn modelId="{472883E4-0C04-45EE-BD37-3749D8C445F3}" type="presParOf" srcId="{09A0BAB3-F50D-4D2F-B725-1AB97916752C}" destId="{42C3DFF9-A945-47A3-81A2-DB541747B22B}" srcOrd="8" destOrd="0" presId="urn:microsoft.com/office/officeart/2018/5/layout/IconCircleLabelList"/>
    <dgm:cxn modelId="{B42E3590-FAA1-4920-9D70-5D5AA0243A76}" type="presParOf" srcId="{42C3DFF9-A945-47A3-81A2-DB541747B22B}" destId="{CD18AA09-4BDA-487D-BACD-7E2FE56C4EAB}" srcOrd="0" destOrd="0" presId="urn:microsoft.com/office/officeart/2018/5/layout/IconCircleLabelList"/>
    <dgm:cxn modelId="{40171ED6-E16B-48D3-87D3-4AAD0356F8FD}" type="presParOf" srcId="{42C3DFF9-A945-47A3-81A2-DB541747B22B}" destId="{DA801144-89FD-4A74-9517-9A30275333E2}" srcOrd="1" destOrd="0" presId="urn:microsoft.com/office/officeart/2018/5/layout/IconCircleLabelList"/>
    <dgm:cxn modelId="{DFC05E14-5F79-4A8A-A0E4-4DD6CE993F9F}" type="presParOf" srcId="{42C3DFF9-A945-47A3-81A2-DB541747B22B}" destId="{980BBFD1-42B3-4929-B188-9F358D4EAD56}" srcOrd="2" destOrd="0" presId="urn:microsoft.com/office/officeart/2018/5/layout/IconCircleLabelList"/>
    <dgm:cxn modelId="{A4EECA6B-192B-4BF1-9AE7-7EDBECCD6A97}" type="presParOf" srcId="{42C3DFF9-A945-47A3-81A2-DB541747B22B}" destId="{B192687F-6954-459B-9026-1297DF7C10D2}" srcOrd="3" destOrd="0" presId="urn:microsoft.com/office/officeart/2018/5/layout/IconCircleLabelList"/>
    <dgm:cxn modelId="{237D1A90-FEC7-4263-B774-258E4C49B370}" type="presParOf" srcId="{09A0BAB3-F50D-4D2F-B725-1AB97916752C}" destId="{46B93E6A-927F-4B5E-85A2-8874FD7E7378}" srcOrd="9" destOrd="0" presId="urn:microsoft.com/office/officeart/2018/5/layout/IconCircleLabelList"/>
    <dgm:cxn modelId="{FD2E2032-55B9-47B7-A971-4C9203CAB27C}" type="presParOf" srcId="{09A0BAB3-F50D-4D2F-B725-1AB97916752C}" destId="{5005A468-27C6-4763-AC11-64A320E427CA}" srcOrd="10" destOrd="0" presId="urn:microsoft.com/office/officeart/2018/5/layout/IconCircleLabelList"/>
    <dgm:cxn modelId="{26094357-85C2-4B79-979D-6BFC253F7C6D}" type="presParOf" srcId="{5005A468-27C6-4763-AC11-64A320E427CA}" destId="{FD3EB006-C713-4F91-AFFF-FE7844E6BF39}" srcOrd="0" destOrd="0" presId="urn:microsoft.com/office/officeart/2018/5/layout/IconCircleLabelList"/>
    <dgm:cxn modelId="{9A212FFF-41F8-4ABD-A7A5-6D7AC6556E62}" type="presParOf" srcId="{5005A468-27C6-4763-AC11-64A320E427CA}" destId="{FA782C3F-9FC9-41C5-9B49-173280C0A5EB}" srcOrd="1" destOrd="0" presId="urn:microsoft.com/office/officeart/2018/5/layout/IconCircleLabelList"/>
    <dgm:cxn modelId="{3E4255FB-79BB-4CC8-8653-232A0491B13D}" type="presParOf" srcId="{5005A468-27C6-4763-AC11-64A320E427CA}" destId="{6EB93F75-AE67-4222-AE6D-80AE7E548823}" srcOrd="2" destOrd="0" presId="urn:microsoft.com/office/officeart/2018/5/layout/IconCircleLabelList"/>
    <dgm:cxn modelId="{DB8CA9F7-D46F-4295-A493-5FE13C7CB5BA}" type="presParOf" srcId="{5005A468-27C6-4763-AC11-64A320E427CA}" destId="{989D0115-F705-4C26-B999-4D32D36106CA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5BEA17-67F4-4F06-A163-851F36BC6856}">
      <dsp:nvSpPr>
        <dsp:cNvPr id="0" name=""/>
        <dsp:cNvSpPr/>
      </dsp:nvSpPr>
      <dsp:spPr>
        <a:xfrm>
          <a:off x="297832" y="1083202"/>
          <a:ext cx="926437" cy="926437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32FEEE9-A852-4ACE-82C4-4A15D56A03A5}">
      <dsp:nvSpPr>
        <dsp:cNvPr id="0" name=""/>
        <dsp:cNvSpPr/>
      </dsp:nvSpPr>
      <dsp:spPr>
        <a:xfrm>
          <a:off x="495269" y="1280639"/>
          <a:ext cx="531562" cy="5315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D5FFAB5-2CD0-4191-9188-B493AA591CAE}">
      <dsp:nvSpPr>
        <dsp:cNvPr id="0" name=""/>
        <dsp:cNvSpPr/>
      </dsp:nvSpPr>
      <dsp:spPr>
        <a:xfrm>
          <a:off x="1675" y="2298202"/>
          <a:ext cx="1518750" cy="607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2000" kern="1200"/>
            <a:t>Motivation</a:t>
          </a:r>
          <a:endParaRPr lang="en-US" sz="2000" kern="1200"/>
        </a:p>
      </dsp:txBody>
      <dsp:txXfrm>
        <a:off x="1675" y="2298202"/>
        <a:ext cx="1518750" cy="607500"/>
      </dsp:txXfrm>
    </dsp:sp>
    <dsp:sp modelId="{C16BFA89-3A26-459D-8D68-DEE23AADB19E}">
      <dsp:nvSpPr>
        <dsp:cNvPr id="0" name=""/>
        <dsp:cNvSpPr/>
      </dsp:nvSpPr>
      <dsp:spPr>
        <a:xfrm>
          <a:off x="2082363" y="1083202"/>
          <a:ext cx="926437" cy="926437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6C2C7D6-6849-45A2-B129-885E842239C0}">
      <dsp:nvSpPr>
        <dsp:cNvPr id="0" name=""/>
        <dsp:cNvSpPr/>
      </dsp:nvSpPr>
      <dsp:spPr>
        <a:xfrm>
          <a:off x="2279800" y="1280639"/>
          <a:ext cx="531562" cy="5315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229DD7-0AA0-443B-A3EA-772D28A7DCF9}">
      <dsp:nvSpPr>
        <dsp:cNvPr id="0" name=""/>
        <dsp:cNvSpPr/>
      </dsp:nvSpPr>
      <dsp:spPr>
        <a:xfrm>
          <a:off x="1786207" y="2298202"/>
          <a:ext cx="1518750" cy="607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2000" kern="1200"/>
            <a:t>Background Information</a:t>
          </a:r>
          <a:endParaRPr lang="en-US" sz="2000" kern="1200"/>
        </a:p>
      </dsp:txBody>
      <dsp:txXfrm>
        <a:off x="1786207" y="2298202"/>
        <a:ext cx="1518750" cy="607500"/>
      </dsp:txXfrm>
    </dsp:sp>
    <dsp:sp modelId="{E6B9D9B1-762D-4F4F-AFF6-B18F51007753}">
      <dsp:nvSpPr>
        <dsp:cNvPr id="0" name=""/>
        <dsp:cNvSpPr/>
      </dsp:nvSpPr>
      <dsp:spPr>
        <a:xfrm>
          <a:off x="3866894" y="1083202"/>
          <a:ext cx="926437" cy="926437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58A0958-B327-4B85-9FCE-FB8B606DD8C1}">
      <dsp:nvSpPr>
        <dsp:cNvPr id="0" name=""/>
        <dsp:cNvSpPr/>
      </dsp:nvSpPr>
      <dsp:spPr>
        <a:xfrm>
          <a:off x="4064332" y="1280639"/>
          <a:ext cx="531562" cy="53156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85005B-E964-419A-88DC-A096F920462E}">
      <dsp:nvSpPr>
        <dsp:cNvPr id="0" name=""/>
        <dsp:cNvSpPr/>
      </dsp:nvSpPr>
      <dsp:spPr>
        <a:xfrm>
          <a:off x="3570738" y="2298202"/>
          <a:ext cx="1518750" cy="607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2000" kern="1200"/>
            <a:t>Aims of the Project</a:t>
          </a:r>
          <a:endParaRPr lang="en-US" sz="2000" kern="1200"/>
        </a:p>
      </dsp:txBody>
      <dsp:txXfrm>
        <a:off x="3570738" y="2298202"/>
        <a:ext cx="1518750" cy="607500"/>
      </dsp:txXfrm>
    </dsp:sp>
    <dsp:sp modelId="{BD108266-422E-4E7D-AA64-2840FE61D840}">
      <dsp:nvSpPr>
        <dsp:cNvPr id="0" name=""/>
        <dsp:cNvSpPr/>
      </dsp:nvSpPr>
      <dsp:spPr>
        <a:xfrm>
          <a:off x="5651425" y="1083202"/>
          <a:ext cx="926437" cy="926437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F3E8E8E-532B-4F70-9F85-2BBE5C98EDAE}">
      <dsp:nvSpPr>
        <dsp:cNvPr id="0" name=""/>
        <dsp:cNvSpPr/>
      </dsp:nvSpPr>
      <dsp:spPr>
        <a:xfrm>
          <a:off x="5848863" y="1280639"/>
          <a:ext cx="531562" cy="53156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190A4B-99B8-41D0-97E8-10547D5D6B87}">
      <dsp:nvSpPr>
        <dsp:cNvPr id="0" name=""/>
        <dsp:cNvSpPr/>
      </dsp:nvSpPr>
      <dsp:spPr>
        <a:xfrm>
          <a:off x="5355269" y="2298202"/>
          <a:ext cx="1518750" cy="607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2000" kern="1200"/>
            <a:t>Project Steps</a:t>
          </a:r>
          <a:endParaRPr lang="en-US" sz="2000" kern="1200"/>
        </a:p>
      </dsp:txBody>
      <dsp:txXfrm>
        <a:off x="5355269" y="2298202"/>
        <a:ext cx="1518750" cy="607500"/>
      </dsp:txXfrm>
    </dsp:sp>
    <dsp:sp modelId="{CD18AA09-4BDA-487D-BACD-7E2FE56C4EAB}">
      <dsp:nvSpPr>
        <dsp:cNvPr id="0" name=""/>
        <dsp:cNvSpPr/>
      </dsp:nvSpPr>
      <dsp:spPr>
        <a:xfrm>
          <a:off x="7435957" y="1083202"/>
          <a:ext cx="926437" cy="926437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A801144-89FD-4A74-9517-9A30275333E2}">
      <dsp:nvSpPr>
        <dsp:cNvPr id="0" name=""/>
        <dsp:cNvSpPr/>
      </dsp:nvSpPr>
      <dsp:spPr>
        <a:xfrm>
          <a:off x="7633394" y="1280639"/>
          <a:ext cx="531562" cy="531562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92687F-6954-459B-9026-1297DF7C10D2}">
      <dsp:nvSpPr>
        <dsp:cNvPr id="0" name=""/>
        <dsp:cNvSpPr/>
      </dsp:nvSpPr>
      <dsp:spPr>
        <a:xfrm>
          <a:off x="7139800" y="2298202"/>
          <a:ext cx="1518750" cy="607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2000" kern="1200"/>
            <a:t>Current Steps</a:t>
          </a:r>
          <a:endParaRPr lang="en-US" sz="2000" kern="1200"/>
        </a:p>
      </dsp:txBody>
      <dsp:txXfrm>
        <a:off x="7139800" y="2298202"/>
        <a:ext cx="1518750" cy="607500"/>
      </dsp:txXfrm>
    </dsp:sp>
    <dsp:sp modelId="{FD3EB006-C713-4F91-AFFF-FE7844E6BF39}">
      <dsp:nvSpPr>
        <dsp:cNvPr id="0" name=""/>
        <dsp:cNvSpPr/>
      </dsp:nvSpPr>
      <dsp:spPr>
        <a:xfrm>
          <a:off x="9220488" y="1083202"/>
          <a:ext cx="926437" cy="926437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A782C3F-9FC9-41C5-9B49-173280C0A5EB}">
      <dsp:nvSpPr>
        <dsp:cNvPr id="0" name=""/>
        <dsp:cNvSpPr/>
      </dsp:nvSpPr>
      <dsp:spPr>
        <a:xfrm>
          <a:off x="9417925" y="1280639"/>
          <a:ext cx="531562" cy="531562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9D0115-F705-4C26-B999-4D32D36106CA}">
      <dsp:nvSpPr>
        <dsp:cNvPr id="0" name=""/>
        <dsp:cNvSpPr/>
      </dsp:nvSpPr>
      <dsp:spPr>
        <a:xfrm>
          <a:off x="8924332" y="2298202"/>
          <a:ext cx="1518750" cy="607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2000" kern="1200"/>
            <a:t>References</a:t>
          </a:r>
          <a:endParaRPr lang="en-US" sz="2000" kern="1200"/>
        </a:p>
      </dsp:txBody>
      <dsp:txXfrm>
        <a:off x="8924332" y="2298202"/>
        <a:ext cx="1518750" cy="6075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5BEA17-67F4-4F06-A163-851F36BC6856}">
      <dsp:nvSpPr>
        <dsp:cNvPr id="0" name=""/>
        <dsp:cNvSpPr/>
      </dsp:nvSpPr>
      <dsp:spPr>
        <a:xfrm>
          <a:off x="297832" y="1083202"/>
          <a:ext cx="926437" cy="926437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32FEEE9-A852-4ACE-82C4-4A15D56A03A5}">
      <dsp:nvSpPr>
        <dsp:cNvPr id="0" name=""/>
        <dsp:cNvSpPr/>
      </dsp:nvSpPr>
      <dsp:spPr>
        <a:xfrm>
          <a:off x="495269" y="1280639"/>
          <a:ext cx="531562" cy="5315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D5FFAB5-2CD0-4191-9188-B493AA591CAE}">
      <dsp:nvSpPr>
        <dsp:cNvPr id="0" name=""/>
        <dsp:cNvSpPr/>
      </dsp:nvSpPr>
      <dsp:spPr>
        <a:xfrm>
          <a:off x="1675" y="2298202"/>
          <a:ext cx="1518750" cy="607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2000" kern="1200" dirty="0">
              <a:solidFill>
                <a:schemeClr val="accent1">
                  <a:lumMod val="40000"/>
                  <a:lumOff val="60000"/>
                </a:schemeClr>
              </a:solidFill>
            </a:rPr>
            <a:t>Motivation</a:t>
          </a:r>
          <a:endParaRPr lang="en-US" sz="2000" kern="1200" dirty="0">
            <a:solidFill>
              <a:schemeClr val="accent1">
                <a:lumMod val="40000"/>
                <a:lumOff val="60000"/>
              </a:schemeClr>
            </a:solidFill>
          </a:endParaRPr>
        </a:p>
      </dsp:txBody>
      <dsp:txXfrm>
        <a:off x="1675" y="2298202"/>
        <a:ext cx="1518750" cy="607500"/>
      </dsp:txXfrm>
    </dsp:sp>
    <dsp:sp modelId="{C16BFA89-3A26-459D-8D68-DEE23AADB19E}">
      <dsp:nvSpPr>
        <dsp:cNvPr id="0" name=""/>
        <dsp:cNvSpPr/>
      </dsp:nvSpPr>
      <dsp:spPr>
        <a:xfrm>
          <a:off x="2082363" y="1083202"/>
          <a:ext cx="926437" cy="926437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6C2C7D6-6849-45A2-B129-885E842239C0}">
      <dsp:nvSpPr>
        <dsp:cNvPr id="0" name=""/>
        <dsp:cNvSpPr/>
      </dsp:nvSpPr>
      <dsp:spPr>
        <a:xfrm>
          <a:off x="2279800" y="1280639"/>
          <a:ext cx="531562" cy="5315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229DD7-0AA0-443B-A3EA-772D28A7DCF9}">
      <dsp:nvSpPr>
        <dsp:cNvPr id="0" name=""/>
        <dsp:cNvSpPr/>
      </dsp:nvSpPr>
      <dsp:spPr>
        <a:xfrm>
          <a:off x="1786207" y="2298202"/>
          <a:ext cx="1518750" cy="607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2000" kern="1200"/>
            <a:t>Background Information</a:t>
          </a:r>
          <a:endParaRPr lang="en-US" sz="2000" kern="1200"/>
        </a:p>
      </dsp:txBody>
      <dsp:txXfrm>
        <a:off x="1786207" y="2298202"/>
        <a:ext cx="1518750" cy="607500"/>
      </dsp:txXfrm>
    </dsp:sp>
    <dsp:sp modelId="{E6B9D9B1-762D-4F4F-AFF6-B18F51007753}">
      <dsp:nvSpPr>
        <dsp:cNvPr id="0" name=""/>
        <dsp:cNvSpPr/>
      </dsp:nvSpPr>
      <dsp:spPr>
        <a:xfrm>
          <a:off x="3866894" y="1083202"/>
          <a:ext cx="926437" cy="926437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58A0958-B327-4B85-9FCE-FB8B606DD8C1}">
      <dsp:nvSpPr>
        <dsp:cNvPr id="0" name=""/>
        <dsp:cNvSpPr/>
      </dsp:nvSpPr>
      <dsp:spPr>
        <a:xfrm>
          <a:off x="4064332" y="1280639"/>
          <a:ext cx="531562" cy="53156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85005B-E964-419A-88DC-A096F920462E}">
      <dsp:nvSpPr>
        <dsp:cNvPr id="0" name=""/>
        <dsp:cNvSpPr/>
      </dsp:nvSpPr>
      <dsp:spPr>
        <a:xfrm>
          <a:off x="3570738" y="2298202"/>
          <a:ext cx="1518750" cy="607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2000" kern="1200" dirty="0">
              <a:solidFill>
                <a:schemeClr val="accent1">
                  <a:lumMod val="40000"/>
                  <a:lumOff val="60000"/>
                </a:schemeClr>
              </a:solidFill>
            </a:rPr>
            <a:t>Aims of the Project</a:t>
          </a:r>
          <a:endParaRPr lang="en-US" sz="2000" kern="1200" dirty="0">
            <a:solidFill>
              <a:schemeClr val="accent1">
                <a:lumMod val="40000"/>
                <a:lumOff val="60000"/>
              </a:schemeClr>
            </a:solidFill>
          </a:endParaRPr>
        </a:p>
      </dsp:txBody>
      <dsp:txXfrm>
        <a:off x="3570738" y="2298202"/>
        <a:ext cx="1518750" cy="607500"/>
      </dsp:txXfrm>
    </dsp:sp>
    <dsp:sp modelId="{BD108266-422E-4E7D-AA64-2840FE61D840}">
      <dsp:nvSpPr>
        <dsp:cNvPr id="0" name=""/>
        <dsp:cNvSpPr/>
      </dsp:nvSpPr>
      <dsp:spPr>
        <a:xfrm>
          <a:off x="5651425" y="1083202"/>
          <a:ext cx="926437" cy="926437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F3E8E8E-532B-4F70-9F85-2BBE5C98EDAE}">
      <dsp:nvSpPr>
        <dsp:cNvPr id="0" name=""/>
        <dsp:cNvSpPr/>
      </dsp:nvSpPr>
      <dsp:spPr>
        <a:xfrm>
          <a:off x="5848863" y="1280639"/>
          <a:ext cx="531562" cy="53156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190A4B-99B8-41D0-97E8-10547D5D6B87}">
      <dsp:nvSpPr>
        <dsp:cNvPr id="0" name=""/>
        <dsp:cNvSpPr/>
      </dsp:nvSpPr>
      <dsp:spPr>
        <a:xfrm>
          <a:off x="5355269" y="2298202"/>
          <a:ext cx="1518750" cy="607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2000" kern="1200" dirty="0">
              <a:solidFill>
                <a:schemeClr val="accent1">
                  <a:lumMod val="40000"/>
                  <a:lumOff val="60000"/>
                </a:schemeClr>
              </a:solidFill>
            </a:rPr>
            <a:t>Project Steps</a:t>
          </a:r>
          <a:endParaRPr lang="en-US" sz="2000" kern="1200" dirty="0">
            <a:solidFill>
              <a:schemeClr val="accent1">
                <a:lumMod val="40000"/>
                <a:lumOff val="60000"/>
              </a:schemeClr>
            </a:solidFill>
          </a:endParaRPr>
        </a:p>
      </dsp:txBody>
      <dsp:txXfrm>
        <a:off x="5355269" y="2298202"/>
        <a:ext cx="1518750" cy="607500"/>
      </dsp:txXfrm>
    </dsp:sp>
    <dsp:sp modelId="{CD18AA09-4BDA-487D-BACD-7E2FE56C4EAB}">
      <dsp:nvSpPr>
        <dsp:cNvPr id="0" name=""/>
        <dsp:cNvSpPr/>
      </dsp:nvSpPr>
      <dsp:spPr>
        <a:xfrm>
          <a:off x="7435957" y="1083202"/>
          <a:ext cx="926437" cy="926437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A801144-89FD-4A74-9517-9A30275333E2}">
      <dsp:nvSpPr>
        <dsp:cNvPr id="0" name=""/>
        <dsp:cNvSpPr/>
      </dsp:nvSpPr>
      <dsp:spPr>
        <a:xfrm>
          <a:off x="7633394" y="1280639"/>
          <a:ext cx="531562" cy="531562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92687F-6954-459B-9026-1297DF7C10D2}">
      <dsp:nvSpPr>
        <dsp:cNvPr id="0" name=""/>
        <dsp:cNvSpPr/>
      </dsp:nvSpPr>
      <dsp:spPr>
        <a:xfrm>
          <a:off x="7139800" y="2298202"/>
          <a:ext cx="1518750" cy="607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2000" kern="1200" dirty="0">
              <a:solidFill>
                <a:schemeClr val="accent1">
                  <a:lumMod val="40000"/>
                  <a:lumOff val="60000"/>
                </a:schemeClr>
              </a:solidFill>
            </a:rPr>
            <a:t>Current Steps</a:t>
          </a:r>
          <a:endParaRPr lang="en-US" sz="2000" kern="1200" dirty="0">
            <a:solidFill>
              <a:schemeClr val="accent1">
                <a:lumMod val="40000"/>
                <a:lumOff val="60000"/>
              </a:schemeClr>
            </a:solidFill>
          </a:endParaRPr>
        </a:p>
      </dsp:txBody>
      <dsp:txXfrm>
        <a:off x="7139800" y="2298202"/>
        <a:ext cx="1518750" cy="607500"/>
      </dsp:txXfrm>
    </dsp:sp>
    <dsp:sp modelId="{FD3EB006-C713-4F91-AFFF-FE7844E6BF39}">
      <dsp:nvSpPr>
        <dsp:cNvPr id="0" name=""/>
        <dsp:cNvSpPr/>
      </dsp:nvSpPr>
      <dsp:spPr>
        <a:xfrm>
          <a:off x="9220488" y="1083202"/>
          <a:ext cx="926437" cy="926437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A782C3F-9FC9-41C5-9B49-173280C0A5EB}">
      <dsp:nvSpPr>
        <dsp:cNvPr id="0" name=""/>
        <dsp:cNvSpPr/>
      </dsp:nvSpPr>
      <dsp:spPr>
        <a:xfrm>
          <a:off x="9417925" y="1280639"/>
          <a:ext cx="531562" cy="531562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9D0115-F705-4C26-B999-4D32D36106CA}">
      <dsp:nvSpPr>
        <dsp:cNvPr id="0" name=""/>
        <dsp:cNvSpPr/>
      </dsp:nvSpPr>
      <dsp:spPr>
        <a:xfrm>
          <a:off x="8924332" y="2298202"/>
          <a:ext cx="1518750" cy="607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2000" kern="1200" dirty="0">
              <a:solidFill>
                <a:schemeClr val="accent1">
                  <a:lumMod val="40000"/>
                  <a:lumOff val="60000"/>
                </a:schemeClr>
              </a:solidFill>
            </a:rPr>
            <a:t>References</a:t>
          </a:r>
          <a:endParaRPr lang="en-US" sz="2000" kern="1200" dirty="0">
            <a:solidFill>
              <a:schemeClr val="accent1">
                <a:lumMod val="40000"/>
                <a:lumOff val="60000"/>
              </a:schemeClr>
            </a:solidFill>
          </a:endParaRPr>
        </a:p>
      </dsp:txBody>
      <dsp:txXfrm>
        <a:off x="8924332" y="2298202"/>
        <a:ext cx="1518750" cy="6075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5BEA17-67F4-4F06-A163-851F36BC6856}">
      <dsp:nvSpPr>
        <dsp:cNvPr id="0" name=""/>
        <dsp:cNvSpPr/>
      </dsp:nvSpPr>
      <dsp:spPr>
        <a:xfrm>
          <a:off x="297832" y="1083202"/>
          <a:ext cx="926437" cy="926437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32FEEE9-A852-4ACE-82C4-4A15D56A03A5}">
      <dsp:nvSpPr>
        <dsp:cNvPr id="0" name=""/>
        <dsp:cNvSpPr/>
      </dsp:nvSpPr>
      <dsp:spPr>
        <a:xfrm>
          <a:off x="495269" y="1280639"/>
          <a:ext cx="531562" cy="5315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D5FFAB5-2CD0-4191-9188-B493AA591CAE}">
      <dsp:nvSpPr>
        <dsp:cNvPr id="0" name=""/>
        <dsp:cNvSpPr/>
      </dsp:nvSpPr>
      <dsp:spPr>
        <a:xfrm>
          <a:off x="1675" y="2298202"/>
          <a:ext cx="1518750" cy="607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2000" kern="1200" dirty="0">
              <a:solidFill>
                <a:schemeClr val="accent1">
                  <a:lumMod val="40000"/>
                  <a:lumOff val="60000"/>
                </a:schemeClr>
              </a:solidFill>
            </a:rPr>
            <a:t>Motivation</a:t>
          </a:r>
          <a:endParaRPr lang="en-US" sz="2000" kern="1200" dirty="0">
            <a:solidFill>
              <a:schemeClr val="accent1">
                <a:lumMod val="40000"/>
                <a:lumOff val="60000"/>
              </a:schemeClr>
            </a:solidFill>
          </a:endParaRPr>
        </a:p>
      </dsp:txBody>
      <dsp:txXfrm>
        <a:off x="1675" y="2298202"/>
        <a:ext cx="1518750" cy="607500"/>
      </dsp:txXfrm>
    </dsp:sp>
    <dsp:sp modelId="{C16BFA89-3A26-459D-8D68-DEE23AADB19E}">
      <dsp:nvSpPr>
        <dsp:cNvPr id="0" name=""/>
        <dsp:cNvSpPr/>
      </dsp:nvSpPr>
      <dsp:spPr>
        <a:xfrm>
          <a:off x="2082363" y="1083202"/>
          <a:ext cx="926437" cy="926437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6C2C7D6-6849-45A2-B129-885E842239C0}">
      <dsp:nvSpPr>
        <dsp:cNvPr id="0" name=""/>
        <dsp:cNvSpPr/>
      </dsp:nvSpPr>
      <dsp:spPr>
        <a:xfrm>
          <a:off x="2279800" y="1280639"/>
          <a:ext cx="531562" cy="5315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229DD7-0AA0-443B-A3EA-772D28A7DCF9}">
      <dsp:nvSpPr>
        <dsp:cNvPr id="0" name=""/>
        <dsp:cNvSpPr/>
      </dsp:nvSpPr>
      <dsp:spPr>
        <a:xfrm>
          <a:off x="1786207" y="2298202"/>
          <a:ext cx="1518750" cy="607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2000" kern="1200" dirty="0">
              <a:solidFill>
                <a:schemeClr val="accent1">
                  <a:lumMod val="40000"/>
                  <a:lumOff val="60000"/>
                </a:schemeClr>
              </a:solidFill>
            </a:rPr>
            <a:t>Background Information</a:t>
          </a:r>
          <a:endParaRPr lang="en-US" sz="2000" kern="1200" dirty="0">
            <a:solidFill>
              <a:schemeClr val="accent1">
                <a:lumMod val="40000"/>
                <a:lumOff val="60000"/>
              </a:schemeClr>
            </a:solidFill>
          </a:endParaRPr>
        </a:p>
      </dsp:txBody>
      <dsp:txXfrm>
        <a:off x="1786207" y="2298202"/>
        <a:ext cx="1518750" cy="607500"/>
      </dsp:txXfrm>
    </dsp:sp>
    <dsp:sp modelId="{E6B9D9B1-762D-4F4F-AFF6-B18F51007753}">
      <dsp:nvSpPr>
        <dsp:cNvPr id="0" name=""/>
        <dsp:cNvSpPr/>
      </dsp:nvSpPr>
      <dsp:spPr>
        <a:xfrm>
          <a:off x="3866894" y="1083202"/>
          <a:ext cx="926437" cy="926437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58A0958-B327-4B85-9FCE-FB8B606DD8C1}">
      <dsp:nvSpPr>
        <dsp:cNvPr id="0" name=""/>
        <dsp:cNvSpPr/>
      </dsp:nvSpPr>
      <dsp:spPr>
        <a:xfrm>
          <a:off x="4064332" y="1280639"/>
          <a:ext cx="531562" cy="53156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85005B-E964-419A-88DC-A096F920462E}">
      <dsp:nvSpPr>
        <dsp:cNvPr id="0" name=""/>
        <dsp:cNvSpPr/>
      </dsp:nvSpPr>
      <dsp:spPr>
        <a:xfrm>
          <a:off x="3570738" y="2298202"/>
          <a:ext cx="1518750" cy="607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2000" kern="1200"/>
            <a:t>Aims of the Project</a:t>
          </a:r>
          <a:endParaRPr lang="en-US" sz="2000" kern="1200"/>
        </a:p>
      </dsp:txBody>
      <dsp:txXfrm>
        <a:off x="3570738" y="2298202"/>
        <a:ext cx="1518750" cy="607500"/>
      </dsp:txXfrm>
    </dsp:sp>
    <dsp:sp modelId="{BD108266-422E-4E7D-AA64-2840FE61D840}">
      <dsp:nvSpPr>
        <dsp:cNvPr id="0" name=""/>
        <dsp:cNvSpPr/>
      </dsp:nvSpPr>
      <dsp:spPr>
        <a:xfrm>
          <a:off x="5651425" y="1083202"/>
          <a:ext cx="926437" cy="926437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F3E8E8E-532B-4F70-9F85-2BBE5C98EDAE}">
      <dsp:nvSpPr>
        <dsp:cNvPr id="0" name=""/>
        <dsp:cNvSpPr/>
      </dsp:nvSpPr>
      <dsp:spPr>
        <a:xfrm>
          <a:off x="5848863" y="1280639"/>
          <a:ext cx="531562" cy="53156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190A4B-99B8-41D0-97E8-10547D5D6B87}">
      <dsp:nvSpPr>
        <dsp:cNvPr id="0" name=""/>
        <dsp:cNvSpPr/>
      </dsp:nvSpPr>
      <dsp:spPr>
        <a:xfrm>
          <a:off x="5355269" y="2298202"/>
          <a:ext cx="1518750" cy="607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2000" kern="1200" dirty="0">
              <a:solidFill>
                <a:schemeClr val="accent1">
                  <a:lumMod val="40000"/>
                  <a:lumOff val="60000"/>
                </a:schemeClr>
              </a:solidFill>
            </a:rPr>
            <a:t>Project Steps</a:t>
          </a:r>
          <a:endParaRPr lang="en-US" sz="2000" kern="1200" dirty="0">
            <a:solidFill>
              <a:schemeClr val="accent1">
                <a:lumMod val="40000"/>
                <a:lumOff val="60000"/>
              </a:schemeClr>
            </a:solidFill>
          </a:endParaRPr>
        </a:p>
      </dsp:txBody>
      <dsp:txXfrm>
        <a:off x="5355269" y="2298202"/>
        <a:ext cx="1518750" cy="607500"/>
      </dsp:txXfrm>
    </dsp:sp>
    <dsp:sp modelId="{CD18AA09-4BDA-487D-BACD-7E2FE56C4EAB}">
      <dsp:nvSpPr>
        <dsp:cNvPr id="0" name=""/>
        <dsp:cNvSpPr/>
      </dsp:nvSpPr>
      <dsp:spPr>
        <a:xfrm>
          <a:off x="7435957" y="1083202"/>
          <a:ext cx="926437" cy="926437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A801144-89FD-4A74-9517-9A30275333E2}">
      <dsp:nvSpPr>
        <dsp:cNvPr id="0" name=""/>
        <dsp:cNvSpPr/>
      </dsp:nvSpPr>
      <dsp:spPr>
        <a:xfrm>
          <a:off x="7633394" y="1280639"/>
          <a:ext cx="531562" cy="531562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92687F-6954-459B-9026-1297DF7C10D2}">
      <dsp:nvSpPr>
        <dsp:cNvPr id="0" name=""/>
        <dsp:cNvSpPr/>
      </dsp:nvSpPr>
      <dsp:spPr>
        <a:xfrm>
          <a:off x="7139800" y="2298202"/>
          <a:ext cx="1518750" cy="607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2000" kern="1200" dirty="0">
              <a:solidFill>
                <a:schemeClr val="accent1">
                  <a:lumMod val="40000"/>
                  <a:lumOff val="60000"/>
                </a:schemeClr>
              </a:solidFill>
            </a:rPr>
            <a:t>Current Steps</a:t>
          </a:r>
          <a:endParaRPr lang="en-US" sz="2000" kern="1200" dirty="0">
            <a:solidFill>
              <a:schemeClr val="accent1">
                <a:lumMod val="40000"/>
                <a:lumOff val="60000"/>
              </a:schemeClr>
            </a:solidFill>
          </a:endParaRPr>
        </a:p>
      </dsp:txBody>
      <dsp:txXfrm>
        <a:off x="7139800" y="2298202"/>
        <a:ext cx="1518750" cy="607500"/>
      </dsp:txXfrm>
    </dsp:sp>
    <dsp:sp modelId="{FD3EB006-C713-4F91-AFFF-FE7844E6BF39}">
      <dsp:nvSpPr>
        <dsp:cNvPr id="0" name=""/>
        <dsp:cNvSpPr/>
      </dsp:nvSpPr>
      <dsp:spPr>
        <a:xfrm>
          <a:off x="9220488" y="1083202"/>
          <a:ext cx="926437" cy="926437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A782C3F-9FC9-41C5-9B49-173280C0A5EB}">
      <dsp:nvSpPr>
        <dsp:cNvPr id="0" name=""/>
        <dsp:cNvSpPr/>
      </dsp:nvSpPr>
      <dsp:spPr>
        <a:xfrm>
          <a:off x="9417925" y="1280639"/>
          <a:ext cx="531562" cy="531562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9D0115-F705-4C26-B999-4D32D36106CA}">
      <dsp:nvSpPr>
        <dsp:cNvPr id="0" name=""/>
        <dsp:cNvSpPr/>
      </dsp:nvSpPr>
      <dsp:spPr>
        <a:xfrm>
          <a:off x="8924332" y="2298202"/>
          <a:ext cx="1518750" cy="607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2000" kern="1200" dirty="0">
              <a:solidFill>
                <a:schemeClr val="accent1">
                  <a:lumMod val="40000"/>
                  <a:lumOff val="60000"/>
                </a:schemeClr>
              </a:solidFill>
            </a:rPr>
            <a:t>References</a:t>
          </a:r>
          <a:endParaRPr lang="en-US" sz="2000" kern="1200" dirty="0">
            <a:solidFill>
              <a:schemeClr val="accent1">
                <a:lumMod val="40000"/>
                <a:lumOff val="60000"/>
              </a:schemeClr>
            </a:solidFill>
          </a:endParaRPr>
        </a:p>
      </dsp:txBody>
      <dsp:txXfrm>
        <a:off x="8924332" y="2298202"/>
        <a:ext cx="1518750" cy="6075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5BEA17-67F4-4F06-A163-851F36BC6856}">
      <dsp:nvSpPr>
        <dsp:cNvPr id="0" name=""/>
        <dsp:cNvSpPr/>
      </dsp:nvSpPr>
      <dsp:spPr>
        <a:xfrm>
          <a:off x="297832" y="1083202"/>
          <a:ext cx="926437" cy="926437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32FEEE9-A852-4ACE-82C4-4A15D56A03A5}">
      <dsp:nvSpPr>
        <dsp:cNvPr id="0" name=""/>
        <dsp:cNvSpPr/>
      </dsp:nvSpPr>
      <dsp:spPr>
        <a:xfrm>
          <a:off x="495269" y="1280639"/>
          <a:ext cx="531562" cy="5315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D5FFAB5-2CD0-4191-9188-B493AA591CAE}">
      <dsp:nvSpPr>
        <dsp:cNvPr id="0" name=""/>
        <dsp:cNvSpPr/>
      </dsp:nvSpPr>
      <dsp:spPr>
        <a:xfrm>
          <a:off x="1675" y="2298202"/>
          <a:ext cx="1518750" cy="607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2000" kern="1200" dirty="0">
              <a:solidFill>
                <a:schemeClr val="accent1">
                  <a:lumMod val="40000"/>
                  <a:lumOff val="60000"/>
                </a:schemeClr>
              </a:solidFill>
            </a:rPr>
            <a:t>Motivation</a:t>
          </a:r>
          <a:endParaRPr lang="en-US" sz="2000" kern="1200" dirty="0">
            <a:solidFill>
              <a:schemeClr val="accent1">
                <a:lumMod val="40000"/>
                <a:lumOff val="60000"/>
              </a:schemeClr>
            </a:solidFill>
          </a:endParaRPr>
        </a:p>
      </dsp:txBody>
      <dsp:txXfrm>
        <a:off x="1675" y="2298202"/>
        <a:ext cx="1518750" cy="607500"/>
      </dsp:txXfrm>
    </dsp:sp>
    <dsp:sp modelId="{C16BFA89-3A26-459D-8D68-DEE23AADB19E}">
      <dsp:nvSpPr>
        <dsp:cNvPr id="0" name=""/>
        <dsp:cNvSpPr/>
      </dsp:nvSpPr>
      <dsp:spPr>
        <a:xfrm>
          <a:off x="2082363" y="1083202"/>
          <a:ext cx="926437" cy="926437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6C2C7D6-6849-45A2-B129-885E842239C0}">
      <dsp:nvSpPr>
        <dsp:cNvPr id="0" name=""/>
        <dsp:cNvSpPr/>
      </dsp:nvSpPr>
      <dsp:spPr>
        <a:xfrm>
          <a:off x="2279800" y="1280639"/>
          <a:ext cx="531562" cy="5315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229DD7-0AA0-443B-A3EA-772D28A7DCF9}">
      <dsp:nvSpPr>
        <dsp:cNvPr id="0" name=""/>
        <dsp:cNvSpPr/>
      </dsp:nvSpPr>
      <dsp:spPr>
        <a:xfrm>
          <a:off x="1786207" y="2298202"/>
          <a:ext cx="1518750" cy="607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2000" kern="1200" dirty="0">
              <a:solidFill>
                <a:schemeClr val="accent1">
                  <a:lumMod val="40000"/>
                  <a:lumOff val="60000"/>
                </a:schemeClr>
              </a:solidFill>
            </a:rPr>
            <a:t>Background Information</a:t>
          </a:r>
          <a:endParaRPr lang="en-US" sz="2000" kern="1200" dirty="0">
            <a:solidFill>
              <a:schemeClr val="accent1">
                <a:lumMod val="40000"/>
                <a:lumOff val="60000"/>
              </a:schemeClr>
            </a:solidFill>
          </a:endParaRPr>
        </a:p>
      </dsp:txBody>
      <dsp:txXfrm>
        <a:off x="1786207" y="2298202"/>
        <a:ext cx="1518750" cy="607500"/>
      </dsp:txXfrm>
    </dsp:sp>
    <dsp:sp modelId="{E6B9D9B1-762D-4F4F-AFF6-B18F51007753}">
      <dsp:nvSpPr>
        <dsp:cNvPr id="0" name=""/>
        <dsp:cNvSpPr/>
      </dsp:nvSpPr>
      <dsp:spPr>
        <a:xfrm>
          <a:off x="3866894" y="1083202"/>
          <a:ext cx="926437" cy="926437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58A0958-B327-4B85-9FCE-FB8B606DD8C1}">
      <dsp:nvSpPr>
        <dsp:cNvPr id="0" name=""/>
        <dsp:cNvSpPr/>
      </dsp:nvSpPr>
      <dsp:spPr>
        <a:xfrm>
          <a:off x="4064332" y="1280639"/>
          <a:ext cx="531562" cy="53156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85005B-E964-419A-88DC-A096F920462E}">
      <dsp:nvSpPr>
        <dsp:cNvPr id="0" name=""/>
        <dsp:cNvSpPr/>
      </dsp:nvSpPr>
      <dsp:spPr>
        <a:xfrm>
          <a:off x="3570738" y="2298202"/>
          <a:ext cx="1518750" cy="607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2000" kern="1200" dirty="0">
              <a:solidFill>
                <a:schemeClr val="accent1">
                  <a:lumMod val="40000"/>
                  <a:lumOff val="60000"/>
                </a:schemeClr>
              </a:solidFill>
            </a:rPr>
            <a:t>Aims of the Project</a:t>
          </a:r>
          <a:endParaRPr lang="en-US" sz="2000" kern="1200" dirty="0">
            <a:solidFill>
              <a:schemeClr val="accent1">
                <a:lumMod val="40000"/>
                <a:lumOff val="60000"/>
              </a:schemeClr>
            </a:solidFill>
          </a:endParaRPr>
        </a:p>
      </dsp:txBody>
      <dsp:txXfrm>
        <a:off x="3570738" y="2298202"/>
        <a:ext cx="1518750" cy="607500"/>
      </dsp:txXfrm>
    </dsp:sp>
    <dsp:sp modelId="{BD108266-422E-4E7D-AA64-2840FE61D840}">
      <dsp:nvSpPr>
        <dsp:cNvPr id="0" name=""/>
        <dsp:cNvSpPr/>
      </dsp:nvSpPr>
      <dsp:spPr>
        <a:xfrm>
          <a:off x="5651425" y="1083202"/>
          <a:ext cx="926437" cy="926437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F3E8E8E-532B-4F70-9F85-2BBE5C98EDAE}">
      <dsp:nvSpPr>
        <dsp:cNvPr id="0" name=""/>
        <dsp:cNvSpPr/>
      </dsp:nvSpPr>
      <dsp:spPr>
        <a:xfrm>
          <a:off x="5848863" y="1280639"/>
          <a:ext cx="531562" cy="53156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190A4B-99B8-41D0-97E8-10547D5D6B87}">
      <dsp:nvSpPr>
        <dsp:cNvPr id="0" name=""/>
        <dsp:cNvSpPr/>
      </dsp:nvSpPr>
      <dsp:spPr>
        <a:xfrm>
          <a:off x="5355269" y="2298202"/>
          <a:ext cx="1518750" cy="607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2000" kern="1200"/>
            <a:t>Project Steps</a:t>
          </a:r>
          <a:endParaRPr lang="en-US" sz="2000" kern="1200"/>
        </a:p>
      </dsp:txBody>
      <dsp:txXfrm>
        <a:off x="5355269" y="2298202"/>
        <a:ext cx="1518750" cy="607500"/>
      </dsp:txXfrm>
    </dsp:sp>
    <dsp:sp modelId="{CD18AA09-4BDA-487D-BACD-7E2FE56C4EAB}">
      <dsp:nvSpPr>
        <dsp:cNvPr id="0" name=""/>
        <dsp:cNvSpPr/>
      </dsp:nvSpPr>
      <dsp:spPr>
        <a:xfrm>
          <a:off x="7435957" y="1083202"/>
          <a:ext cx="926437" cy="926437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A801144-89FD-4A74-9517-9A30275333E2}">
      <dsp:nvSpPr>
        <dsp:cNvPr id="0" name=""/>
        <dsp:cNvSpPr/>
      </dsp:nvSpPr>
      <dsp:spPr>
        <a:xfrm>
          <a:off x="7633394" y="1280639"/>
          <a:ext cx="531562" cy="531562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92687F-6954-459B-9026-1297DF7C10D2}">
      <dsp:nvSpPr>
        <dsp:cNvPr id="0" name=""/>
        <dsp:cNvSpPr/>
      </dsp:nvSpPr>
      <dsp:spPr>
        <a:xfrm>
          <a:off x="7139800" y="2298202"/>
          <a:ext cx="1518750" cy="607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2000" kern="1200" dirty="0">
              <a:solidFill>
                <a:schemeClr val="accent1">
                  <a:lumMod val="40000"/>
                  <a:lumOff val="60000"/>
                </a:schemeClr>
              </a:solidFill>
            </a:rPr>
            <a:t>Current Steps</a:t>
          </a:r>
          <a:endParaRPr lang="en-US" sz="2000" kern="1200" dirty="0">
            <a:solidFill>
              <a:schemeClr val="accent1">
                <a:lumMod val="40000"/>
                <a:lumOff val="60000"/>
              </a:schemeClr>
            </a:solidFill>
          </a:endParaRPr>
        </a:p>
      </dsp:txBody>
      <dsp:txXfrm>
        <a:off x="7139800" y="2298202"/>
        <a:ext cx="1518750" cy="607500"/>
      </dsp:txXfrm>
    </dsp:sp>
    <dsp:sp modelId="{FD3EB006-C713-4F91-AFFF-FE7844E6BF39}">
      <dsp:nvSpPr>
        <dsp:cNvPr id="0" name=""/>
        <dsp:cNvSpPr/>
      </dsp:nvSpPr>
      <dsp:spPr>
        <a:xfrm>
          <a:off x="9220488" y="1083202"/>
          <a:ext cx="926437" cy="926437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A782C3F-9FC9-41C5-9B49-173280C0A5EB}">
      <dsp:nvSpPr>
        <dsp:cNvPr id="0" name=""/>
        <dsp:cNvSpPr/>
      </dsp:nvSpPr>
      <dsp:spPr>
        <a:xfrm>
          <a:off x="9417925" y="1280639"/>
          <a:ext cx="531562" cy="531562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9D0115-F705-4C26-B999-4D32D36106CA}">
      <dsp:nvSpPr>
        <dsp:cNvPr id="0" name=""/>
        <dsp:cNvSpPr/>
      </dsp:nvSpPr>
      <dsp:spPr>
        <a:xfrm>
          <a:off x="8924332" y="2298202"/>
          <a:ext cx="1518750" cy="607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2000" kern="1200" dirty="0">
              <a:solidFill>
                <a:schemeClr val="accent1">
                  <a:lumMod val="40000"/>
                  <a:lumOff val="60000"/>
                </a:schemeClr>
              </a:solidFill>
            </a:rPr>
            <a:t>References</a:t>
          </a:r>
          <a:endParaRPr lang="en-US" sz="2000" kern="1200" dirty="0">
            <a:solidFill>
              <a:schemeClr val="accent1">
                <a:lumMod val="40000"/>
                <a:lumOff val="60000"/>
              </a:schemeClr>
            </a:solidFill>
          </a:endParaRPr>
        </a:p>
      </dsp:txBody>
      <dsp:txXfrm>
        <a:off x="8924332" y="2298202"/>
        <a:ext cx="1518750" cy="60750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5BEA17-67F4-4F06-A163-851F36BC6856}">
      <dsp:nvSpPr>
        <dsp:cNvPr id="0" name=""/>
        <dsp:cNvSpPr/>
      </dsp:nvSpPr>
      <dsp:spPr>
        <a:xfrm>
          <a:off x="297832" y="1083202"/>
          <a:ext cx="926437" cy="926437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32FEEE9-A852-4ACE-82C4-4A15D56A03A5}">
      <dsp:nvSpPr>
        <dsp:cNvPr id="0" name=""/>
        <dsp:cNvSpPr/>
      </dsp:nvSpPr>
      <dsp:spPr>
        <a:xfrm>
          <a:off x="495269" y="1280639"/>
          <a:ext cx="531562" cy="5315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D5FFAB5-2CD0-4191-9188-B493AA591CAE}">
      <dsp:nvSpPr>
        <dsp:cNvPr id="0" name=""/>
        <dsp:cNvSpPr/>
      </dsp:nvSpPr>
      <dsp:spPr>
        <a:xfrm>
          <a:off x="1675" y="2298202"/>
          <a:ext cx="1518750" cy="607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2000" kern="1200" dirty="0">
              <a:solidFill>
                <a:schemeClr val="accent1">
                  <a:lumMod val="40000"/>
                  <a:lumOff val="60000"/>
                </a:schemeClr>
              </a:solidFill>
            </a:rPr>
            <a:t>Motivation</a:t>
          </a:r>
          <a:endParaRPr lang="en-US" sz="2000" kern="1200" dirty="0">
            <a:solidFill>
              <a:schemeClr val="accent1">
                <a:lumMod val="40000"/>
                <a:lumOff val="60000"/>
              </a:schemeClr>
            </a:solidFill>
          </a:endParaRPr>
        </a:p>
      </dsp:txBody>
      <dsp:txXfrm>
        <a:off x="1675" y="2298202"/>
        <a:ext cx="1518750" cy="607500"/>
      </dsp:txXfrm>
    </dsp:sp>
    <dsp:sp modelId="{C16BFA89-3A26-459D-8D68-DEE23AADB19E}">
      <dsp:nvSpPr>
        <dsp:cNvPr id="0" name=""/>
        <dsp:cNvSpPr/>
      </dsp:nvSpPr>
      <dsp:spPr>
        <a:xfrm>
          <a:off x="2082363" y="1083202"/>
          <a:ext cx="926437" cy="926437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6C2C7D6-6849-45A2-B129-885E842239C0}">
      <dsp:nvSpPr>
        <dsp:cNvPr id="0" name=""/>
        <dsp:cNvSpPr/>
      </dsp:nvSpPr>
      <dsp:spPr>
        <a:xfrm>
          <a:off x="2279800" y="1280639"/>
          <a:ext cx="531562" cy="5315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229DD7-0AA0-443B-A3EA-772D28A7DCF9}">
      <dsp:nvSpPr>
        <dsp:cNvPr id="0" name=""/>
        <dsp:cNvSpPr/>
      </dsp:nvSpPr>
      <dsp:spPr>
        <a:xfrm>
          <a:off x="1786207" y="2298202"/>
          <a:ext cx="1518750" cy="607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2000" kern="1200" dirty="0">
              <a:solidFill>
                <a:schemeClr val="accent1">
                  <a:lumMod val="40000"/>
                  <a:lumOff val="60000"/>
                </a:schemeClr>
              </a:solidFill>
            </a:rPr>
            <a:t>Background Information</a:t>
          </a:r>
          <a:endParaRPr lang="en-US" sz="2000" kern="1200" dirty="0">
            <a:solidFill>
              <a:schemeClr val="accent1">
                <a:lumMod val="40000"/>
                <a:lumOff val="60000"/>
              </a:schemeClr>
            </a:solidFill>
          </a:endParaRPr>
        </a:p>
      </dsp:txBody>
      <dsp:txXfrm>
        <a:off x="1786207" y="2298202"/>
        <a:ext cx="1518750" cy="607500"/>
      </dsp:txXfrm>
    </dsp:sp>
    <dsp:sp modelId="{E6B9D9B1-762D-4F4F-AFF6-B18F51007753}">
      <dsp:nvSpPr>
        <dsp:cNvPr id="0" name=""/>
        <dsp:cNvSpPr/>
      </dsp:nvSpPr>
      <dsp:spPr>
        <a:xfrm>
          <a:off x="3866894" y="1083202"/>
          <a:ext cx="926437" cy="926437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58A0958-B327-4B85-9FCE-FB8B606DD8C1}">
      <dsp:nvSpPr>
        <dsp:cNvPr id="0" name=""/>
        <dsp:cNvSpPr/>
      </dsp:nvSpPr>
      <dsp:spPr>
        <a:xfrm>
          <a:off x="4064332" y="1280639"/>
          <a:ext cx="531562" cy="53156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85005B-E964-419A-88DC-A096F920462E}">
      <dsp:nvSpPr>
        <dsp:cNvPr id="0" name=""/>
        <dsp:cNvSpPr/>
      </dsp:nvSpPr>
      <dsp:spPr>
        <a:xfrm>
          <a:off x="3570738" y="2298202"/>
          <a:ext cx="1518750" cy="607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2000" kern="1200" dirty="0">
              <a:solidFill>
                <a:schemeClr val="accent1">
                  <a:lumMod val="40000"/>
                  <a:lumOff val="60000"/>
                </a:schemeClr>
              </a:solidFill>
            </a:rPr>
            <a:t>Aims of the Project</a:t>
          </a:r>
          <a:endParaRPr lang="en-US" sz="2000" kern="1200" dirty="0">
            <a:solidFill>
              <a:schemeClr val="accent1">
                <a:lumMod val="40000"/>
                <a:lumOff val="60000"/>
              </a:schemeClr>
            </a:solidFill>
          </a:endParaRPr>
        </a:p>
      </dsp:txBody>
      <dsp:txXfrm>
        <a:off x="3570738" y="2298202"/>
        <a:ext cx="1518750" cy="607500"/>
      </dsp:txXfrm>
    </dsp:sp>
    <dsp:sp modelId="{BD108266-422E-4E7D-AA64-2840FE61D840}">
      <dsp:nvSpPr>
        <dsp:cNvPr id="0" name=""/>
        <dsp:cNvSpPr/>
      </dsp:nvSpPr>
      <dsp:spPr>
        <a:xfrm>
          <a:off x="5651425" y="1083202"/>
          <a:ext cx="926437" cy="926437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F3E8E8E-532B-4F70-9F85-2BBE5C98EDAE}">
      <dsp:nvSpPr>
        <dsp:cNvPr id="0" name=""/>
        <dsp:cNvSpPr/>
      </dsp:nvSpPr>
      <dsp:spPr>
        <a:xfrm>
          <a:off x="5848863" y="1280639"/>
          <a:ext cx="531562" cy="53156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190A4B-99B8-41D0-97E8-10547D5D6B87}">
      <dsp:nvSpPr>
        <dsp:cNvPr id="0" name=""/>
        <dsp:cNvSpPr/>
      </dsp:nvSpPr>
      <dsp:spPr>
        <a:xfrm>
          <a:off x="5355269" y="2298202"/>
          <a:ext cx="1518750" cy="607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2000" kern="1200" dirty="0">
              <a:solidFill>
                <a:schemeClr val="accent1">
                  <a:lumMod val="40000"/>
                  <a:lumOff val="60000"/>
                </a:schemeClr>
              </a:solidFill>
            </a:rPr>
            <a:t>Project Steps</a:t>
          </a:r>
          <a:endParaRPr lang="en-US" sz="2000" kern="1200" dirty="0">
            <a:solidFill>
              <a:schemeClr val="accent1">
                <a:lumMod val="40000"/>
                <a:lumOff val="60000"/>
              </a:schemeClr>
            </a:solidFill>
          </a:endParaRPr>
        </a:p>
      </dsp:txBody>
      <dsp:txXfrm>
        <a:off x="5355269" y="2298202"/>
        <a:ext cx="1518750" cy="607500"/>
      </dsp:txXfrm>
    </dsp:sp>
    <dsp:sp modelId="{CD18AA09-4BDA-487D-BACD-7E2FE56C4EAB}">
      <dsp:nvSpPr>
        <dsp:cNvPr id="0" name=""/>
        <dsp:cNvSpPr/>
      </dsp:nvSpPr>
      <dsp:spPr>
        <a:xfrm>
          <a:off x="7435957" y="1083202"/>
          <a:ext cx="926437" cy="926437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A801144-89FD-4A74-9517-9A30275333E2}">
      <dsp:nvSpPr>
        <dsp:cNvPr id="0" name=""/>
        <dsp:cNvSpPr/>
      </dsp:nvSpPr>
      <dsp:spPr>
        <a:xfrm>
          <a:off x="7633394" y="1280639"/>
          <a:ext cx="531562" cy="531562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92687F-6954-459B-9026-1297DF7C10D2}">
      <dsp:nvSpPr>
        <dsp:cNvPr id="0" name=""/>
        <dsp:cNvSpPr/>
      </dsp:nvSpPr>
      <dsp:spPr>
        <a:xfrm>
          <a:off x="7139800" y="2298202"/>
          <a:ext cx="1518750" cy="607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2000" kern="1200"/>
            <a:t>Current Steps</a:t>
          </a:r>
          <a:endParaRPr lang="en-US" sz="2000" kern="1200"/>
        </a:p>
      </dsp:txBody>
      <dsp:txXfrm>
        <a:off x="7139800" y="2298202"/>
        <a:ext cx="1518750" cy="607500"/>
      </dsp:txXfrm>
    </dsp:sp>
    <dsp:sp modelId="{FD3EB006-C713-4F91-AFFF-FE7844E6BF39}">
      <dsp:nvSpPr>
        <dsp:cNvPr id="0" name=""/>
        <dsp:cNvSpPr/>
      </dsp:nvSpPr>
      <dsp:spPr>
        <a:xfrm>
          <a:off x="9220488" y="1083202"/>
          <a:ext cx="926437" cy="926437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A782C3F-9FC9-41C5-9B49-173280C0A5EB}">
      <dsp:nvSpPr>
        <dsp:cNvPr id="0" name=""/>
        <dsp:cNvSpPr/>
      </dsp:nvSpPr>
      <dsp:spPr>
        <a:xfrm>
          <a:off x="9417925" y="1280639"/>
          <a:ext cx="531562" cy="531562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9D0115-F705-4C26-B999-4D32D36106CA}">
      <dsp:nvSpPr>
        <dsp:cNvPr id="0" name=""/>
        <dsp:cNvSpPr/>
      </dsp:nvSpPr>
      <dsp:spPr>
        <a:xfrm>
          <a:off x="8924332" y="2298202"/>
          <a:ext cx="1518750" cy="607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2000" kern="1200" dirty="0">
              <a:solidFill>
                <a:schemeClr val="accent1">
                  <a:lumMod val="40000"/>
                  <a:lumOff val="60000"/>
                </a:schemeClr>
              </a:solidFill>
            </a:rPr>
            <a:t>References</a:t>
          </a:r>
          <a:endParaRPr lang="en-US" sz="2000" kern="1200" dirty="0">
            <a:solidFill>
              <a:schemeClr val="accent1">
                <a:lumMod val="40000"/>
                <a:lumOff val="60000"/>
              </a:schemeClr>
            </a:solidFill>
          </a:endParaRPr>
        </a:p>
      </dsp:txBody>
      <dsp:txXfrm>
        <a:off x="8924332" y="2298202"/>
        <a:ext cx="1518750" cy="60750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5BEA17-67F4-4F06-A163-851F36BC6856}">
      <dsp:nvSpPr>
        <dsp:cNvPr id="0" name=""/>
        <dsp:cNvSpPr/>
      </dsp:nvSpPr>
      <dsp:spPr>
        <a:xfrm>
          <a:off x="297832" y="1083202"/>
          <a:ext cx="926437" cy="926437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32FEEE9-A852-4ACE-82C4-4A15D56A03A5}">
      <dsp:nvSpPr>
        <dsp:cNvPr id="0" name=""/>
        <dsp:cNvSpPr/>
      </dsp:nvSpPr>
      <dsp:spPr>
        <a:xfrm>
          <a:off x="495269" y="1280639"/>
          <a:ext cx="531562" cy="5315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D5FFAB5-2CD0-4191-9188-B493AA591CAE}">
      <dsp:nvSpPr>
        <dsp:cNvPr id="0" name=""/>
        <dsp:cNvSpPr/>
      </dsp:nvSpPr>
      <dsp:spPr>
        <a:xfrm>
          <a:off x="1675" y="2298202"/>
          <a:ext cx="1518750" cy="607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2000" kern="1200" dirty="0">
              <a:solidFill>
                <a:schemeClr val="accent1">
                  <a:lumMod val="40000"/>
                  <a:lumOff val="60000"/>
                </a:schemeClr>
              </a:solidFill>
            </a:rPr>
            <a:t>Motivation</a:t>
          </a:r>
          <a:endParaRPr lang="en-US" sz="2000" kern="1200" dirty="0">
            <a:solidFill>
              <a:schemeClr val="accent1">
                <a:lumMod val="40000"/>
                <a:lumOff val="60000"/>
              </a:schemeClr>
            </a:solidFill>
          </a:endParaRPr>
        </a:p>
      </dsp:txBody>
      <dsp:txXfrm>
        <a:off x="1675" y="2298202"/>
        <a:ext cx="1518750" cy="607500"/>
      </dsp:txXfrm>
    </dsp:sp>
    <dsp:sp modelId="{C16BFA89-3A26-459D-8D68-DEE23AADB19E}">
      <dsp:nvSpPr>
        <dsp:cNvPr id="0" name=""/>
        <dsp:cNvSpPr/>
      </dsp:nvSpPr>
      <dsp:spPr>
        <a:xfrm>
          <a:off x="2082363" y="1083202"/>
          <a:ext cx="926437" cy="926437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6C2C7D6-6849-45A2-B129-885E842239C0}">
      <dsp:nvSpPr>
        <dsp:cNvPr id="0" name=""/>
        <dsp:cNvSpPr/>
      </dsp:nvSpPr>
      <dsp:spPr>
        <a:xfrm>
          <a:off x="2279800" y="1280639"/>
          <a:ext cx="531562" cy="5315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229DD7-0AA0-443B-A3EA-772D28A7DCF9}">
      <dsp:nvSpPr>
        <dsp:cNvPr id="0" name=""/>
        <dsp:cNvSpPr/>
      </dsp:nvSpPr>
      <dsp:spPr>
        <a:xfrm>
          <a:off x="1786207" y="2298202"/>
          <a:ext cx="1518750" cy="607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2000" kern="1200" dirty="0">
              <a:solidFill>
                <a:schemeClr val="accent1">
                  <a:lumMod val="40000"/>
                  <a:lumOff val="60000"/>
                </a:schemeClr>
              </a:solidFill>
            </a:rPr>
            <a:t>Background Information</a:t>
          </a:r>
          <a:endParaRPr lang="en-US" sz="2000" kern="1200" dirty="0">
            <a:solidFill>
              <a:schemeClr val="accent1">
                <a:lumMod val="40000"/>
                <a:lumOff val="60000"/>
              </a:schemeClr>
            </a:solidFill>
          </a:endParaRPr>
        </a:p>
      </dsp:txBody>
      <dsp:txXfrm>
        <a:off x="1786207" y="2298202"/>
        <a:ext cx="1518750" cy="607500"/>
      </dsp:txXfrm>
    </dsp:sp>
    <dsp:sp modelId="{E6B9D9B1-762D-4F4F-AFF6-B18F51007753}">
      <dsp:nvSpPr>
        <dsp:cNvPr id="0" name=""/>
        <dsp:cNvSpPr/>
      </dsp:nvSpPr>
      <dsp:spPr>
        <a:xfrm>
          <a:off x="3866894" y="1083202"/>
          <a:ext cx="926437" cy="926437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58A0958-B327-4B85-9FCE-FB8B606DD8C1}">
      <dsp:nvSpPr>
        <dsp:cNvPr id="0" name=""/>
        <dsp:cNvSpPr/>
      </dsp:nvSpPr>
      <dsp:spPr>
        <a:xfrm>
          <a:off x="4064332" y="1280639"/>
          <a:ext cx="531562" cy="53156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85005B-E964-419A-88DC-A096F920462E}">
      <dsp:nvSpPr>
        <dsp:cNvPr id="0" name=""/>
        <dsp:cNvSpPr/>
      </dsp:nvSpPr>
      <dsp:spPr>
        <a:xfrm>
          <a:off x="3570738" y="2298202"/>
          <a:ext cx="1518750" cy="607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2000" kern="1200" dirty="0">
              <a:solidFill>
                <a:schemeClr val="accent1">
                  <a:lumMod val="40000"/>
                  <a:lumOff val="60000"/>
                </a:schemeClr>
              </a:solidFill>
            </a:rPr>
            <a:t>Aims of the Project</a:t>
          </a:r>
          <a:endParaRPr lang="en-US" sz="2000" kern="1200" dirty="0">
            <a:solidFill>
              <a:schemeClr val="accent1">
                <a:lumMod val="40000"/>
                <a:lumOff val="60000"/>
              </a:schemeClr>
            </a:solidFill>
          </a:endParaRPr>
        </a:p>
      </dsp:txBody>
      <dsp:txXfrm>
        <a:off x="3570738" y="2298202"/>
        <a:ext cx="1518750" cy="607500"/>
      </dsp:txXfrm>
    </dsp:sp>
    <dsp:sp modelId="{BD108266-422E-4E7D-AA64-2840FE61D840}">
      <dsp:nvSpPr>
        <dsp:cNvPr id="0" name=""/>
        <dsp:cNvSpPr/>
      </dsp:nvSpPr>
      <dsp:spPr>
        <a:xfrm>
          <a:off x="5651425" y="1083202"/>
          <a:ext cx="926437" cy="926437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F3E8E8E-532B-4F70-9F85-2BBE5C98EDAE}">
      <dsp:nvSpPr>
        <dsp:cNvPr id="0" name=""/>
        <dsp:cNvSpPr/>
      </dsp:nvSpPr>
      <dsp:spPr>
        <a:xfrm>
          <a:off x="5848863" y="1280639"/>
          <a:ext cx="531562" cy="53156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190A4B-99B8-41D0-97E8-10547D5D6B87}">
      <dsp:nvSpPr>
        <dsp:cNvPr id="0" name=""/>
        <dsp:cNvSpPr/>
      </dsp:nvSpPr>
      <dsp:spPr>
        <a:xfrm>
          <a:off x="5355269" y="2298202"/>
          <a:ext cx="1518750" cy="607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2000" kern="1200" dirty="0">
              <a:solidFill>
                <a:schemeClr val="accent1">
                  <a:lumMod val="40000"/>
                  <a:lumOff val="60000"/>
                </a:schemeClr>
              </a:solidFill>
            </a:rPr>
            <a:t>Project Steps</a:t>
          </a:r>
          <a:endParaRPr lang="en-US" sz="2000" kern="1200" dirty="0">
            <a:solidFill>
              <a:schemeClr val="accent1">
                <a:lumMod val="40000"/>
                <a:lumOff val="60000"/>
              </a:schemeClr>
            </a:solidFill>
          </a:endParaRPr>
        </a:p>
      </dsp:txBody>
      <dsp:txXfrm>
        <a:off x="5355269" y="2298202"/>
        <a:ext cx="1518750" cy="607500"/>
      </dsp:txXfrm>
    </dsp:sp>
    <dsp:sp modelId="{CD18AA09-4BDA-487D-BACD-7E2FE56C4EAB}">
      <dsp:nvSpPr>
        <dsp:cNvPr id="0" name=""/>
        <dsp:cNvSpPr/>
      </dsp:nvSpPr>
      <dsp:spPr>
        <a:xfrm>
          <a:off x="7435957" y="1083202"/>
          <a:ext cx="926437" cy="926437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A801144-89FD-4A74-9517-9A30275333E2}">
      <dsp:nvSpPr>
        <dsp:cNvPr id="0" name=""/>
        <dsp:cNvSpPr/>
      </dsp:nvSpPr>
      <dsp:spPr>
        <a:xfrm>
          <a:off x="7633394" y="1280639"/>
          <a:ext cx="531562" cy="531562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92687F-6954-459B-9026-1297DF7C10D2}">
      <dsp:nvSpPr>
        <dsp:cNvPr id="0" name=""/>
        <dsp:cNvSpPr/>
      </dsp:nvSpPr>
      <dsp:spPr>
        <a:xfrm>
          <a:off x="7139800" y="2298202"/>
          <a:ext cx="1518750" cy="607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2000" kern="1200" dirty="0">
              <a:solidFill>
                <a:schemeClr val="accent1">
                  <a:lumMod val="40000"/>
                  <a:lumOff val="60000"/>
                </a:schemeClr>
              </a:solidFill>
            </a:rPr>
            <a:t>Current Steps</a:t>
          </a:r>
          <a:endParaRPr lang="en-US" sz="2000" kern="1200" dirty="0">
            <a:solidFill>
              <a:schemeClr val="accent1">
                <a:lumMod val="40000"/>
                <a:lumOff val="60000"/>
              </a:schemeClr>
            </a:solidFill>
          </a:endParaRPr>
        </a:p>
      </dsp:txBody>
      <dsp:txXfrm>
        <a:off x="7139800" y="2298202"/>
        <a:ext cx="1518750" cy="607500"/>
      </dsp:txXfrm>
    </dsp:sp>
    <dsp:sp modelId="{FD3EB006-C713-4F91-AFFF-FE7844E6BF39}">
      <dsp:nvSpPr>
        <dsp:cNvPr id="0" name=""/>
        <dsp:cNvSpPr/>
      </dsp:nvSpPr>
      <dsp:spPr>
        <a:xfrm>
          <a:off x="9220488" y="1083202"/>
          <a:ext cx="926437" cy="926437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A782C3F-9FC9-41C5-9B49-173280C0A5EB}">
      <dsp:nvSpPr>
        <dsp:cNvPr id="0" name=""/>
        <dsp:cNvSpPr/>
      </dsp:nvSpPr>
      <dsp:spPr>
        <a:xfrm>
          <a:off x="9417925" y="1280639"/>
          <a:ext cx="531562" cy="531562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9D0115-F705-4C26-B999-4D32D36106CA}">
      <dsp:nvSpPr>
        <dsp:cNvPr id="0" name=""/>
        <dsp:cNvSpPr/>
      </dsp:nvSpPr>
      <dsp:spPr>
        <a:xfrm>
          <a:off x="8924332" y="2298202"/>
          <a:ext cx="1518750" cy="607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2000" kern="1200"/>
            <a:t>References</a:t>
          </a:r>
          <a:endParaRPr lang="en-US" sz="2000" kern="1200"/>
        </a:p>
      </dsp:txBody>
      <dsp:txXfrm>
        <a:off x="8924332" y="2298202"/>
        <a:ext cx="1518750" cy="6075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CB613E-56C1-5344-9011-527E540F47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14BF7F-412E-C64D-86B6-59ECEE06CC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676438-015D-D446-9726-B621D1584C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7A4B1-A375-7047-B4B5-7949D5D46997}" type="datetimeFigureOut">
              <a:rPr lang="en-GB" smtClean="0"/>
              <a:t>18/03/2020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696F59-BA76-C645-BA82-FC6B2176CA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7D19A9-C03F-9941-A963-2EF8A99AB3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AB8A8-9571-864F-91CC-275AF39A364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05251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A97D0B-B4E0-8A49-92EA-1D605C999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FD10DED-24B8-2F43-BD85-8501C6D354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F37CD4-720B-B64B-B02B-709027781E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7A4B1-A375-7047-B4B5-7949D5D46997}" type="datetimeFigureOut">
              <a:rPr lang="en-GB" smtClean="0"/>
              <a:t>18/03/2020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8F1EEF-BCD4-7F44-8698-4E01D0BCE2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488CD0-EA7F-FB49-8B09-405861CC5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AB8A8-9571-864F-91CC-275AF39A364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49825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2415EAA-C284-5D46-8A8B-1A2DBD001D8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55C13B3-E751-C842-A108-BC9B3D576B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EA1314-9849-8843-BED4-913BB559DD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7A4B1-A375-7047-B4B5-7949D5D46997}" type="datetimeFigureOut">
              <a:rPr lang="en-GB" smtClean="0"/>
              <a:t>18/03/2020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92D8C6-8378-4746-A9E2-1CB01D946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6667D4-F430-9A4A-8632-3AD2E4827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AB8A8-9571-864F-91CC-275AF39A364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68421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1FAAB6-2052-244D-ACB8-5AE8FE9F1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53E616-A463-6640-9CEA-A7A1D4D37B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FB4F8A-4755-9247-98B7-3842BC03F0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7A4B1-A375-7047-B4B5-7949D5D46997}" type="datetimeFigureOut">
              <a:rPr lang="en-GB" smtClean="0"/>
              <a:t>18/03/2020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407FCC-4058-1B4B-BCF2-1BF8AE7534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2C199B-06BB-3344-A83D-E6D9E52DDC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AB8A8-9571-864F-91CC-275AF39A364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71950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778F5-C01A-254A-BD4E-ECBBEFB512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73AA06-0F4E-314E-AF14-22958FF03E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29FBEB-9C92-0D4B-A49E-2F8007FA3E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7A4B1-A375-7047-B4B5-7949D5D46997}" type="datetimeFigureOut">
              <a:rPr lang="en-GB" smtClean="0"/>
              <a:t>18/03/2020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AF04B0-FAC0-7642-B956-FBE865C37E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398241-1E18-0547-BEBA-EDCB27D7B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AB8A8-9571-864F-91CC-275AF39A364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79938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4352D-5866-E546-A959-FEDDAF5F6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234E33-6891-D846-A702-60A0FADE076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1899FC-9DEB-484B-858C-B801C327E7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1D353C-C037-F54C-8745-B7E64073E1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7A4B1-A375-7047-B4B5-7949D5D46997}" type="datetimeFigureOut">
              <a:rPr lang="en-GB" smtClean="0"/>
              <a:t>18/03/2020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293F9B-524C-8146-B739-8C30A47CD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2BC02D-D36A-3B4C-81BF-FDD9A2F8D8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AB8A8-9571-864F-91CC-275AF39A364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29998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F3C6B4-DEC7-1145-A7AB-8774829267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6BE5D9-190B-EE48-85E6-E3CD2EF48C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A48E2B-71E9-5340-8BD8-A9361DAD2D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C1D659-7B38-3E46-A9E2-56D81EA296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3957E85-887C-9B4E-A815-9B0202FA2A1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1849824-30A0-CC4C-9765-1CC8D14145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7A4B1-A375-7047-B4B5-7949D5D46997}" type="datetimeFigureOut">
              <a:rPr lang="en-GB" smtClean="0"/>
              <a:t>18/03/2020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2611697-2DB6-084D-A3E4-D1CC527BBF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FC4CCC-547F-394D-A8EC-DE0ADA77C1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AB8A8-9571-864F-91CC-275AF39A364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98100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80F50C-2368-A64D-B3E9-A62C02B43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629E25F-B25D-064E-8EEF-008B0B327F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7A4B1-A375-7047-B4B5-7949D5D46997}" type="datetimeFigureOut">
              <a:rPr lang="en-GB" smtClean="0"/>
              <a:t>18/03/2020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FF8186-62A8-D84B-A605-50686723A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68AE41-E5AA-0B41-B515-36DF6ED56A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AB8A8-9571-864F-91CC-275AF39A364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81279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942F3DA-8C42-8C43-A956-2FC0F95419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7A4B1-A375-7047-B4B5-7949D5D46997}" type="datetimeFigureOut">
              <a:rPr lang="en-GB" smtClean="0"/>
              <a:t>18/03/2020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978B9E5-712A-EF40-9DD2-CAC21C04C1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AAC30E-73FC-2649-B41B-72A94202F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AB8A8-9571-864F-91CC-275AF39A364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06069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312682-12F1-894B-B756-E05A2657E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F7AFD2-5DB1-7F45-95AF-E7FD7D9DDB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D7799D-870C-7A48-A435-0FF04D56A5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0C15A8-113F-C740-ABC7-0DD5525EF1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7A4B1-A375-7047-B4B5-7949D5D46997}" type="datetimeFigureOut">
              <a:rPr lang="en-GB" smtClean="0"/>
              <a:t>18/03/2020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459C17-CF70-444A-9A8B-3E1412DA54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E70AFE-A09C-2845-BDEF-BA4B4B9AAE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AB8A8-9571-864F-91CC-275AF39A364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83407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5735B-81EF-1044-A3D2-7FDF75713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1B37AFA-6D97-5D44-95C0-7F5C8386E73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05A078-5516-CF42-B7DF-761833BCC0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F9C6E7-EBEC-1443-A2D1-4008F4FA9F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7A4B1-A375-7047-B4B5-7949D5D46997}" type="datetimeFigureOut">
              <a:rPr lang="en-GB" smtClean="0"/>
              <a:t>18/03/2020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BDFFDC-8167-6F42-BFF8-45EDCF6DB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D1C89D-E7CD-C749-9894-02EC485D6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AB8A8-9571-864F-91CC-275AF39A364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89530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DD330F0-6E61-2348-B49E-A424B7806B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3CD527-9305-A54C-BFD9-67593C2F7D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4FAFF6-1485-7E40-A3E7-F443D88ABB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57A4B1-A375-7047-B4B5-7949D5D46997}" type="datetimeFigureOut">
              <a:rPr lang="en-GB" smtClean="0"/>
              <a:t>18/03/2020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08CE2F-D313-1D4B-8289-0803ABF605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1C720E-DD0D-3248-BAD7-D53AD9CA58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BAB8A8-9571-864F-91CC-275AF39A364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80956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tiff"/><Relationship Id="rId5" Type="http://schemas.openxmlformats.org/officeDocument/2006/relationships/image" Target="../media/image22.png"/><Relationship Id="rId4" Type="http://schemas.openxmlformats.org/officeDocument/2006/relationships/image" Target="../media/image21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pyimagesearch.com/2019/01/21/regression-with-keras/" TargetMode="External"/><Relationship Id="rId13" Type="http://schemas.openxmlformats.org/officeDocument/2006/relationships/hyperlink" Target="https://www.nintendo.co.uk/Games/NES/Super-Mario-Bros--803853.html" TargetMode="External"/><Relationship Id="rId3" Type="http://schemas.openxmlformats.org/officeDocument/2006/relationships/hyperlink" Target="https://www.bbc.co.uk/newsround/49274918" TargetMode="External"/><Relationship Id="rId7" Type="http://schemas.openxmlformats.org/officeDocument/2006/relationships/hyperlink" Target="http://www.pygame.org/docs/logos.html" TargetMode="External"/><Relationship Id="rId12" Type="http://schemas.openxmlformats.org/officeDocument/2006/relationships/hyperlink" Target="https://trello.com/about/logo" TargetMode="External"/><Relationship Id="rId2" Type="http://schemas.openxmlformats.org/officeDocument/2006/relationships/hyperlink" Target="https://www.aliexpress.com/i/32893627970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pngfind.com/mpng/TJxTJR_python-logo-png-transparent-background-python-logo-png/" TargetMode="External"/><Relationship Id="rId11" Type="http://schemas.openxmlformats.org/officeDocument/2006/relationships/hyperlink" Target="https://towardsdatascience.com/jupyter-lab-evolution-of-the-jupyter-notebook-5297cacde6b" TargetMode="External"/><Relationship Id="rId5" Type="http://schemas.openxmlformats.org/officeDocument/2006/relationships/hyperlink" Target="https://hurix.com/selecting-gamification-services/" TargetMode="External"/><Relationship Id="rId10" Type="http://schemas.openxmlformats.org/officeDocument/2006/relationships/hyperlink" Target="https://en.wikipedia.org/wiki/Visual_Studio_Code" TargetMode="External"/><Relationship Id="rId4" Type="http://schemas.openxmlformats.org/officeDocument/2006/relationships/hyperlink" Target="https://github.com/WillCheung2016" TargetMode="External"/><Relationship Id="rId9" Type="http://schemas.openxmlformats.org/officeDocument/2006/relationships/hyperlink" Target="https://project-management.com/10-key-principles-of-agile-software-development" TargetMode="External"/><Relationship Id="rId14" Type="http://schemas.openxmlformats.org/officeDocument/2006/relationships/hyperlink" Target="https://ealdaylight.com/progressive-brainstorm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8D2C3F-4781-444B-8DB6-8AB2F5FC2D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840037"/>
          </a:xfrm>
        </p:spPr>
        <p:txBody>
          <a:bodyPr>
            <a:normAutofit/>
          </a:bodyPr>
          <a:lstStyle/>
          <a:p>
            <a:r>
              <a:rPr lang="en-GB" sz="5800"/>
              <a:t>CSCM10: Presentation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C4C988-7898-1547-8B01-232938138A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56436"/>
            <a:ext cx="9144000" cy="1600818"/>
          </a:xfrm>
        </p:spPr>
        <p:txBody>
          <a:bodyPr>
            <a:normAutofit/>
          </a:bodyPr>
          <a:lstStyle/>
          <a:p>
            <a:r>
              <a:rPr lang="en-GB">
                <a:solidFill>
                  <a:schemeClr val="accent1">
                    <a:lumMod val="60000"/>
                    <a:lumOff val="40000"/>
                  </a:schemeClr>
                </a:solidFill>
              </a:rPr>
              <a:t>Andrew Gray</a:t>
            </a:r>
          </a:p>
          <a:p>
            <a:r>
              <a:rPr lang="en-GB">
                <a:solidFill>
                  <a:schemeClr val="accent1">
                    <a:lumMod val="60000"/>
                    <a:lumOff val="40000"/>
                  </a:schemeClr>
                </a:solidFill>
              </a:rPr>
              <a:t>445348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63006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98ED85F-DCEE-4B50-802E-71A6E3E12B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51271D-60C9-B949-8EC9-71139AE805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1825"/>
            <a:ext cx="10515600" cy="1325563"/>
          </a:xfrm>
        </p:spPr>
        <p:txBody>
          <a:bodyPr>
            <a:normAutofit/>
          </a:bodyPr>
          <a:lstStyle/>
          <a:p>
            <a:r>
              <a:rPr lang="en-GB">
                <a:solidFill>
                  <a:schemeClr val="bg1"/>
                </a:solidFill>
              </a:rPr>
              <a:t>Aims of the Project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8E35B83-1EC3-4F87-9D54-D86346335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97636" y="1957388"/>
            <a:ext cx="10396728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93959F55-0559-5F49-951E-06F04D8CF2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2561" y="2477640"/>
            <a:ext cx="5031803" cy="14886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C8CF325-CBAF-1845-A7C7-23D95BD9C1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2724" y="4295937"/>
            <a:ext cx="3890571" cy="2140487"/>
          </a:xfrm>
          <a:prstGeom prst="rect">
            <a:avLst/>
          </a:prstGeom>
        </p:spPr>
      </p:pic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DF59809B-4E49-0A45-A09E-58BAC89E29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8894" y="2236192"/>
            <a:ext cx="2465686" cy="201148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3503044-91AD-A444-8287-1CDC0FEB5F58}"/>
              </a:ext>
            </a:extLst>
          </p:cNvPr>
          <p:cNvSpPr txBox="1"/>
          <p:nvPr/>
        </p:nvSpPr>
        <p:spPr>
          <a:xfrm>
            <a:off x="1946720" y="4418754"/>
            <a:ext cx="95250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>
              <a:spcBef>
                <a:spcPts val="1000"/>
              </a:spcBef>
              <a:buClr>
                <a:schemeClr val="accent2"/>
              </a:buClr>
            </a:pPr>
            <a:r>
              <a:rPr lang="en-GB" sz="800" dirty="0">
                <a:solidFill>
                  <a:schemeClr val="bg1"/>
                </a:solidFill>
              </a:rPr>
              <a:t>Picture Source: [7]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83509E4-D810-BA43-994E-A82F939C2E2B}"/>
              </a:ext>
            </a:extLst>
          </p:cNvPr>
          <p:cNvSpPr txBox="1"/>
          <p:nvPr/>
        </p:nvSpPr>
        <p:spPr>
          <a:xfrm>
            <a:off x="9850601" y="3988244"/>
            <a:ext cx="95250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>
              <a:spcBef>
                <a:spcPts val="1000"/>
              </a:spcBef>
              <a:buClr>
                <a:schemeClr val="accent2"/>
              </a:buClr>
            </a:pPr>
            <a:r>
              <a:rPr lang="en-GB" sz="800" dirty="0">
                <a:solidFill>
                  <a:schemeClr val="bg1"/>
                </a:solidFill>
              </a:rPr>
              <a:t>Picture Source: [8]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5529529-8B70-CF4E-8221-A94029B68CBA}"/>
              </a:ext>
            </a:extLst>
          </p:cNvPr>
          <p:cNvSpPr txBox="1"/>
          <p:nvPr/>
        </p:nvSpPr>
        <p:spPr>
          <a:xfrm>
            <a:off x="7314236" y="6373284"/>
            <a:ext cx="95250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>
              <a:spcBef>
                <a:spcPts val="1000"/>
              </a:spcBef>
              <a:buClr>
                <a:schemeClr val="accent2"/>
              </a:buClr>
            </a:pPr>
            <a:r>
              <a:rPr lang="en-GB" sz="800" dirty="0">
                <a:solidFill>
                  <a:schemeClr val="bg1"/>
                </a:solidFill>
              </a:rPr>
              <a:t>Picture Source: [9]</a:t>
            </a:r>
          </a:p>
        </p:txBody>
      </p:sp>
    </p:spTree>
    <p:extLst>
      <p:ext uri="{BB962C8B-B14F-4D97-AF65-F5344CB8AC3E}">
        <p14:creationId xmlns:p14="http://schemas.microsoft.com/office/powerpoint/2010/main" val="1635907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D3C1482-7123-4378-ADD1-1746805B4B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889930B-F3A3-46CC-B34C-49439CA3C6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274476"/>
            <a:ext cx="11548872" cy="1755648"/>
          </a:xfrm>
          <a:prstGeom prst="rect">
            <a:avLst/>
          </a:prstGeom>
          <a:solidFill>
            <a:schemeClr val="tx1">
              <a:alpha val="93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312015-0852-384C-9174-9A2E6F0200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277" y="480216"/>
            <a:ext cx="10444758" cy="1344168"/>
          </a:xfrm>
        </p:spPr>
        <p:txBody>
          <a:bodyPr>
            <a:normAutofit/>
          </a:bodyPr>
          <a:lstStyle/>
          <a:p>
            <a:r>
              <a:rPr lang="en-GB">
                <a:solidFill>
                  <a:schemeClr val="bg1"/>
                </a:solidFill>
              </a:rPr>
              <a:t>Contents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50D2BD1-98F9-412D-905B-3A843EF40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695100"/>
            <a:ext cx="0" cy="914400"/>
          </a:xfrm>
          <a:prstGeom prst="line">
            <a:avLst/>
          </a:prstGeom>
          <a:ln w="19050">
            <a:solidFill>
              <a:schemeClr val="bg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D973A3E-0813-4A95-99BE-D522FCAA16D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69749489"/>
              </p:ext>
            </p:extLst>
          </p:nvPr>
        </p:nvGraphicFramePr>
        <p:xfrm>
          <a:off x="943277" y="2339935"/>
          <a:ext cx="10444758" cy="39889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493859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98ED85F-DCEE-4B50-802E-71A6E3E12B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79036E-0EB6-5249-85A3-ADE24B0DD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1825"/>
            <a:ext cx="10515600" cy="1325563"/>
          </a:xfrm>
        </p:spPr>
        <p:txBody>
          <a:bodyPr>
            <a:normAutofit/>
          </a:bodyPr>
          <a:lstStyle/>
          <a:p>
            <a:r>
              <a:rPr lang="en-GB">
                <a:solidFill>
                  <a:schemeClr val="bg1"/>
                </a:solidFill>
              </a:rPr>
              <a:t>Steps for the Project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8E35B83-1EC3-4F87-9D54-D86346335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97636" y="1957388"/>
            <a:ext cx="10396728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FCB0C7-DAFC-2448-A772-A1B9CA1E3D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69172"/>
            <a:ext cx="10515600" cy="4084119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GB" sz="2400" dirty="0">
                <a:solidFill>
                  <a:schemeClr val="bg1"/>
                </a:solidFill>
              </a:rPr>
              <a:t>Gain better fundamentals of </a:t>
            </a:r>
            <a:r>
              <a:rPr lang="en-GB" sz="2400" dirty="0" err="1">
                <a:solidFill>
                  <a:schemeClr val="bg1"/>
                </a:solidFill>
              </a:rPr>
              <a:t>Pygame</a:t>
            </a:r>
            <a:endParaRPr lang="en-GB" sz="2400" dirty="0">
              <a:solidFill>
                <a:schemeClr val="bg1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GB" sz="2400" dirty="0">
                <a:solidFill>
                  <a:schemeClr val="bg1"/>
                </a:solidFill>
              </a:rPr>
              <a:t>Start implementing the main game screen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400" dirty="0">
                <a:solidFill>
                  <a:schemeClr val="bg1"/>
                </a:solidFill>
              </a:rPr>
              <a:t>Start implementing the ML model(s)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400" dirty="0">
                <a:solidFill>
                  <a:schemeClr val="bg1"/>
                </a:solidFill>
              </a:rPr>
              <a:t>Start incorporating the ML model(s) into the game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400" dirty="0">
                <a:solidFill>
                  <a:schemeClr val="bg1"/>
                </a:solidFill>
              </a:rPr>
              <a:t>Develop levels (Different Models)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400" dirty="0">
                <a:solidFill>
                  <a:schemeClr val="bg1"/>
                </a:solidFill>
              </a:rPr>
              <a:t>Incorporate Multiplayer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400" dirty="0">
                <a:solidFill>
                  <a:schemeClr val="bg1"/>
                </a:solidFill>
              </a:rPr>
              <a:t>Incorporate Learning Material(s) – </a:t>
            </a:r>
          </a:p>
          <a:p>
            <a:pPr lvl="1"/>
            <a:r>
              <a:rPr lang="en-GB" sz="2000" dirty="0">
                <a:solidFill>
                  <a:schemeClr val="bg1"/>
                </a:solidFill>
              </a:rPr>
              <a:t>Websites/ Documents</a:t>
            </a:r>
          </a:p>
          <a:p>
            <a:pPr lvl="1"/>
            <a:r>
              <a:rPr lang="en-GB" sz="2000" dirty="0">
                <a:solidFill>
                  <a:schemeClr val="bg1"/>
                </a:solidFill>
              </a:rPr>
              <a:t>Videos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400" dirty="0">
                <a:solidFill>
                  <a:schemeClr val="bg1"/>
                </a:solidFill>
              </a:rPr>
              <a:t>Develop difficulty settings</a:t>
            </a:r>
          </a:p>
          <a:p>
            <a:pPr marL="457200" indent="-457200">
              <a:buFont typeface="+mj-lt"/>
              <a:buAutoNum type="arabicPeriod"/>
            </a:pPr>
            <a:endParaRPr lang="en-GB" sz="2400" dirty="0">
              <a:solidFill>
                <a:schemeClr val="bg1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en-GB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261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98ED85F-DCEE-4B50-802E-71A6E3E12B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79036E-0EB6-5249-85A3-ADE24B0DD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1825"/>
            <a:ext cx="10515600" cy="1325563"/>
          </a:xfrm>
        </p:spPr>
        <p:txBody>
          <a:bodyPr>
            <a:normAutofit/>
          </a:bodyPr>
          <a:lstStyle/>
          <a:p>
            <a:r>
              <a:rPr lang="en-GB">
                <a:solidFill>
                  <a:schemeClr val="bg1"/>
                </a:solidFill>
              </a:rPr>
              <a:t>Steps for the Project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8E35B83-1EC3-4F87-9D54-D86346335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97636" y="1957388"/>
            <a:ext cx="10396728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FCB0C7-DAFC-2448-A772-A1B9CA1E3D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69172"/>
            <a:ext cx="10515600" cy="4084119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GB" sz="2400" dirty="0">
                <a:solidFill>
                  <a:schemeClr val="bg1"/>
                </a:solidFill>
              </a:rPr>
              <a:t>Methods: </a:t>
            </a:r>
          </a:p>
          <a:p>
            <a:pPr lvl="1"/>
            <a:r>
              <a:rPr lang="en-GB" sz="2000" dirty="0">
                <a:solidFill>
                  <a:schemeClr val="bg1"/>
                </a:solidFill>
              </a:rPr>
              <a:t>Agile Approach</a:t>
            </a:r>
          </a:p>
          <a:p>
            <a:pPr lvl="1"/>
            <a:r>
              <a:rPr lang="en-GB" sz="2000" dirty="0">
                <a:solidFill>
                  <a:schemeClr val="bg1"/>
                </a:solidFill>
              </a:rPr>
              <a:t>Kanban Tools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400" dirty="0">
                <a:solidFill>
                  <a:schemeClr val="bg1"/>
                </a:solidFill>
              </a:rPr>
              <a:t>Tools:</a:t>
            </a:r>
          </a:p>
          <a:p>
            <a:pPr lvl="1"/>
            <a:r>
              <a:rPr lang="en-GB" sz="2000" dirty="0">
                <a:solidFill>
                  <a:schemeClr val="bg1"/>
                </a:solidFill>
              </a:rPr>
              <a:t>Python</a:t>
            </a:r>
          </a:p>
          <a:p>
            <a:pPr lvl="1"/>
            <a:r>
              <a:rPr lang="en-GB" sz="2000" dirty="0" err="1">
                <a:solidFill>
                  <a:schemeClr val="bg1"/>
                </a:solidFill>
              </a:rPr>
              <a:t>Jupyter</a:t>
            </a:r>
            <a:r>
              <a:rPr lang="en-GB" sz="2000" dirty="0">
                <a:solidFill>
                  <a:schemeClr val="bg1"/>
                </a:solidFill>
              </a:rPr>
              <a:t> Notebook</a:t>
            </a:r>
          </a:p>
          <a:p>
            <a:pPr lvl="1"/>
            <a:r>
              <a:rPr lang="en-GB" sz="2000" dirty="0">
                <a:solidFill>
                  <a:schemeClr val="bg1"/>
                </a:solidFill>
              </a:rPr>
              <a:t>VS Code</a:t>
            </a:r>
          </a:p>
          <a:p>
            <a:pPr lvl="1"/>
            <a:r>
              <a:rPr lang="en-GB" sz="2000" dirty="0">
                <a:solidFill>
                  <a:schemeClr val="bg1"/>
                </a:solidFill>
              </a:rPr>
              <a:t>Trello</a:t>
            </a:r>
          </a:p>
          <a:p>
            <a:pPr marL="457200" indent="-457200">
              <a:buFont typeface="+mj-lt"/>
              <a:buAutoNum type="arabicPeriod"/>
            </a:pPr>
            <a:endParaRPr lang="en-GB" sz="2400" dirty="0">
              <a:solidFill>
                <a:schemeClr val="bg1"/>
              </a:solidFill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B778F64-99AE-AB4A-B6E3-16FC6E79C390}"/>
              </a:ext>
            </a:extLst>
          </p:cNvPr>
          <p:cNvGrpSpPr/>
          <p:nvPr/>
        </p:nvGrpSpPr>
        <p:grpSpPr>
          <a:xfrm>
            <a:off x="7209827" y="2084503"/>
            <a:ext cx="1372466" cy="1319701"/>
            <a:chOff x="6935481" y="1962699"/>
            <a:chExt cx="1372466" cy="1319701"/>
          </a:xfrm>
        </p:grpSpPr>
        <p:pic>
          <p:nvPicPr>
            <p:cNvPr id="7" name="Picture 6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EA27083D-EC7D-7644-A1A7-103741BCC97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35481" y="1962699"/>
              <a:ext cx="1372466" cy="1119644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A210C98-C58F-1847-9768-8FB075779699}"/>
                </a:ext>
              </a:extLst>
            </p:cNvPr>
            <p:cNvSpPr txBox="1"/>
            <p:nvPr/>
          </p:nvSpPr>
          <p:spPr>
            <a:xfrm>
              <a:off x="7355442" y="3066956"/>
              <a:ext cx="952505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>
                <a:spcBef>
                  <a:spcPts val="1000"/>
                </a:spcBef>
                <a:buClr>
                  <a:schemeClr val="accent2"/>
                </a:buClr>
              </a:pPr>
              <a:r>
                <a:rPr lang="en-GB" sz="800" dirty="0">
                  <a:solidFill>
                    <a:schemeClr val="bg1"/>
                  </a:solidFill>
                </a:rPr>
                <a:t>Picture Source: [7]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C7B1FC3-B53E-8243-A8FB-630050481E04}"/>
              </a:ext>
            </a:extLst>
          </p:cNvPr>
          <p:cNvGrpSpPr/>
          <p:nvPr/>
        </p:nvGrpSpPr>
        <p:grpSpPr>
          <a:xfrm>
            <a:off x="5210217" y="3991618"/>
            <a:ext cx="1583588" cy="1636005"/>
            <a:chOff x="5961022" y="4237378"/>
            <a:chExt cx="1583588" cy="1636005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1E09CC03-FC31-004F-8E98-530D8BE9E5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61022" y="4237378"/>
              <a:ext cx="1400503" cy="1400503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5DE9A15-48DC-974E-901D-D1A414A7B2D3}"/>
                </a:ext>
              </a:extLst>
            </p:cNvPr>
            <p:cNvSpPr txBox="1"/>
            <p:nvPr/>
          </p:nvSpPr>
          <p:spPr>
            <a:xfrm>
              <a:off x="6540809" y="5657939"/>
              <a:ext cx="1003801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>
                <a:spcBef>
                  <a:spcPts val="1000"/>
                </a:spcBef>
                <a:buClr>
                  <a:schemeClr val="accent2"/>
                </a:buClr>
              </a:pPr>
              <a:r>
                <a:rPr lang="en-GB" sz="800" dirty="0">
                  <a:solidFill>
                    <a:schemeClr val="bg1"/>
                  </a:solidFill>
                </a:rPr>
                <a:t>Picture Source: [11]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1B553CB-F3E5-B741-8F0B-43765E89B279}"/>
              </a:ext>
            </a:extLst>
          </p:cNvPr>
          <p:cNvGrpSpPr/>
          <p:nvPr/>
        </p:nvGrpSpPr>
        <p:grpSpPr>
          <a:xfrm>
            <a:off x="8998315" y="2084503"/>
            <a:ext cx="1589684" cy="1911182"/>
            <a:chOff x="8996730" y="4159290"/>
            <a:chExt cx="1589684" cy="1911182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AC04AFFD-99DD-6349-8D1D-BB00733DCEA7}"/>
                </a:ext>
              </a:extLst>
            </p:cNvPr>
            <p:cNvGrpSpPr/>
            <p:nvPr/>
          </p:nvGrpSpPr>
          <p:grpSpPr>
            <a:xfrm>
              <a:off x="8996730" y="4159290"/>
              <a:ext cx="1507577" cy="1711126"/>
              <a:chOff x="8992257" y="3581643"/>
              <a:chExt cx="1507577" cy="1711126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B13A3B6D-CE17-DA49-985F-BD8218159115}"/>
                  </a:ext>
                </a:extLst>
              </p:cNvPr>
              <p:cNvSpPr/>
              <p:nvPr/>
            </p:nvSpPr>
            <p:spPr>
              <a:xfrm>
                <a:off x="8996855" y="3581643"/>
                <a:ext cx="1502979" cy="171112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588B9857-183F-A34B-9AA0-EBDC6502A3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992257" y="3581643"/>
                <a:ext cx="1476724" cy="1711125"/>
              </a:xfrm>
              <a:prstGeom prst="rect">
                <a:avLst/>
              </a:prstGeom>
            </p:spPr>
          </p:pic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7D8A333-7F25-544A-9863-C7FFB8275258}"/>
                </a:ext>
              </a:extLst>
            </p:cNvPr>
            <p:cNvSpPr txBox="1"/>
            <p:nvPr/>
          </p:nvSpPr>
          <p:spPr>
            <a:xfrm>
              <a:off x="9582613" y="5855028"/>
              <a:ext cx="1003801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>
                <a:spcBef>
                  <a:spcPts val="1000"/>
                </a:spcBef>
                <a:buClr>
                  <a:schemeClr val="accent2"/>
                </a:buClr>
              </a:pPr>
              <a:r>
                <a:rPr lang="en-GB" sz="800" dirty="0">
                  <a:solidFill>
                    <a:schemeClr val="bg1"/>
                  </a:solidFill>
                </a:rPr>
                <a:t>Picture Source: [12]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FB67A89-37C4-3044-BBCF-1A84A65D8C2F}"/>
              </a:ext>
            </a:extLst>
          </p:cNvPr>
          <p:cNvGrpSpPr/>
          <p:nvPr/>
        </p:nvGrpSpPr>
        <p:grpSpPr>
          <a:xfrm>
            <a:off x="5052038" y="2084503"/>
            <a:ext cx="1817967" cy="1820422"/>
            <a:chOff x="5700996" y="2084502"/>
            <a:chExt cx="1817967" cy="182042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DBDACB4-B1F6-924D-B55A-74D11FC1E2A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700996" y="2084502"/>
              <a:ext cx="1741767" cy="1625649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C8947DF-618B-424A-8F6B-E180753C6647}"/>
                </a:ext>
              </a:extLst>
            </p:cNvPr>
            <p:cNvSpPr txBox="1"/>
            <p:nvPr/>
          </p:nvSpPr>
          <p:spPr>
            <a:xfrm>
              <a:off x="6515162" y="3689480"/>
              <a:ext cx="1003801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>
                <a:spcBef>
                  <a:spcPts val="1000"/>
                </a:spcBef>
                <a:buClr>
                  <a:schemeClr val="accent2"/>
                </a:buClr>
              </a:pPr>
              <a:r>
                <a:rPr lang="en-GB" sz="800" dirty="0">
                  <a:solidFill>
                    <a:schemeClr val="bg1"/>
                  </a:solidFill>
                </a:rPr>
                <a:t>Picture Source: [10]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3E95615-2C37-4C42-90DD-041D882B91BD}"/>
              </a:ext>
            </a:extLst>
          </p:cNvPr>
          <p:cNvGrpSpPr/>
          <p:nvPr/>
        </p:nvGrpSpPr>
        <p:grpSpPr>
          <a:xfrm>
            <a:off x="6922444" y="4194045"/>
            <a:ext cx="3641584" cy="1169347"/>
            <a:chOff x="696524" y="5310595"/>
            <a:chExt cx="3641584" cy="1169347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39E36E24-B6DE-8D44-ABF1-C7A8A6CDE29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96524" y="5310595"/>
              <a:ext cx="3641584" cy="1119643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30A1A88-3326-4449-8ABD-C20C80721B2D}"/>
                </a:ext>
              </a:extLst>
            </p:cNvPr>
            <p:cNvSpPr txBox="1"/>
            <p:nvPr/>
          </p:nvSpPr>
          <p:spPr>
            <a:xfrm>
              <a:off x="3167669" y="6264498"/>
              <a:ext cx="1003801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>
                <a:spcBef>
                  <a:spcPts val="1000"/>
                </a:spcBef>
                <a:buClr>
                  <a:schemeClr val="accent2"/>
                </a:buClr>
              </a:pPr>
              <a:r>
                <a:rPr lang="en-GB" sz="800" dirty="0">
                  <a:solidFill>
                    <a:schemeClr val="bg1"/>
                  </a:solidFill>
                </a:rPr>
                <a:t>Picture Source: [12]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79775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D3C1482-7123-4378-ADD1-1746805B4B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889930B-F3A3-46CC-B34C-49439CA3C6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274476"/>
            <a:ext cx="11548872" cy="1755648"/>
          </a:xfrm>
          <a:prstGeom prst="rect">
            <a:avLst/>
          </a:prstGeom>
          <a:solidFill>
            <a:schemeClr val="tx1">
              <a:alpha val="93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312015-0852-384C-9174-9A2E6F0200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277" y="480216"/>
            <a:ext cx="10444758" cy="1344168"/>
          </a:xfrm>
        </p:spPr>
        <p:txBody>
          <a:bodyPr>
            <a:normAutofit/>
          </a:bodyPr>
          <a:lstStyle/>
          <a:p>
            <a:r>
              <a:rPr lang="en-GB">
                <a:solidFill>
                  <a:schemeClr val="bg1"/>
                </a:solidFill>
              </a:rPr>
              <a:t>Contents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50D2BD1-98F9-412D-905B-3A843EF40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695100"/>
            <a:ext cx="0" cy="914400"/>
          </a:xfrm>
          <a:prstGeom prst="line">
            <a:avLst/>
          </a:prstGeom>
          <a:ln w="19050">
            <a:solidFill>
              <a:schemeClr val="bg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D973A3E-0813-4A95-99BE-D522FCAA16D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19836093"/>
              </p:ext>
            </p:extLst>
          </p:nvPr>
        </p:nvGraphicFramePr>
        <p:xfrm>
          <a:off x="943277" y="2339935"/>
          <a:ext cx="10444758" cy="39889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928391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98ED85F-DCEE-4B50-802E-71A6E3E12B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3E890C-D289-494F-90E3-89B019287B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1825"/>
            <a:ext cx="10515600" cy="1325563"/>
          </a:xfrm>
        </p:spPr>
        <p:txBody>
          <a:bodyPr>
            <a:normAutofit/>
          </a:bodyPr>
          <a:lstStyle/>
          <a:p>
            <a:r>
              <a:rPr lang="en-GB">
                <a:solidFill>
                  <a:schemeClr val="bg1"/>
                </a:solidFill>
              </a:rPr>
              <a:t>Current First Steps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8E35B83-1EC3-4F87-9D54-D86346335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97636" y="1957388"/>
            <a:ext cx="10396728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F40970CE-4FA8-7244-BC0D-8904F6B4FB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3792" y="2221672"/>
            <a:ext cx="6324415" cy="316220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566C13D-62EB-3244-ACB5-485AF5CF9336}"/>
              </a:ext>
            </a:extLst>
          </p:cNvPr>
          <p:cNvSpPr txBox="1"/>
          <p:nvPr/>
        </p:nvSpPr>
        <p:spPr>
          <a:xfrm>
            <a:off x="8254406" y="5432719"/>
            <a:ext cx="100380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>
              <a:spcBef>
                <a:spcPts val="1000"/>
              </a:spcBef>
              <a:buClr>
                <a:schemeClr val="accent2"/>
              </a:buClr>
            </a:pPr>
            <a:r>
              <a:rPr lang="en-GB" sz="800" dirty="0">
                <a:solidFill>
                  <a:schemeClr val="bg1"/>
                </a:solidFill>
              </a:rPr>
              <a:t>Picture Source: [14]</a:t>
            </a:r>
          </a:p>
        </p:txBody>
      </p:sp>
    </p:spTree>
    <p:extLst>
      <p:ext uri="{BB962C8B-B14F-4D97-AF65-F5344CB8AC3E}">
        <p14:creationId xmlns:p14="http://schemas.microsoft.com/office/powerpoint/2010/main" val="1319350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98ED85F-DCEE-4B50-802E-71A6E3E12B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3E890C-D289-494F-90E3-89B019287B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1825"/>
            <a:ext cx="10515600" cy="132556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Current First Steps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8E35B83-1EC3-4F87-9D54-D86346335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97636" y="1957388"/>
            <a:ext cx="10396728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E9C61A33-5434-864D-A235-4B7A819EAF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6324" y="2269172"/>
            <a:ext cx="6715494" cy="351425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583F187-B7C6-C941-ADAA-291C197D8D54}"/>
              </a:ext>
            </a:extLst>
          </p:cNvPr>
          <p:cNvSpPr txBox="1"/>
          <p:nvPr/>
        </p:nvSpPr>
        <p:spPr>
          <a:xfrm>
            <a:off x="8348017" y="5837526"/>
            <a:ext cx="100380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>
              <a:spcBef>
                <a:spcPts val="1000"/>
              </a:spcBef>
              <a:buClr>
                <a:schemeClr val="accent2"/>
              </a:buClr>
            </a:pPr>
            <a:r>
              <a:rPr lang="en-GB" sz="800" dirty="0">
                <a:solidFill>
                  <a:schemeClr val="bg1"/>
                </a:solidFill>
              </a:rPr>
              <a:t>Picture Source: [15]</a:t>
            </a:r>
          </a:p>
        </p:txBody>
      </p:sp>
    </p:spTree>
    <p:extLst>
      <p:ext uri="{BB962C8B-B14F-4D97-AF65-F5344CB8AC3E}">
        <p14:creationId xmlns:p14="http://schemas.microsoft.com/office/powerpoint/2010/main" val="13337388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98ED85F-DCEE-4B50-802E-71A6E3E12B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3E890C-D289-494F-90E3-89B019287B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1825"/>
            <a:ext cx="10515600" cy="132556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Current First Steps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8E35B83-1EC3-4F87-9D54-D86346335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97636" y="1957388"/>
            <a:ext cx="10396728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6629474D-528D-044A-B3D4-6A40C8A7D8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1492" y="2061317"/>
            <a:ext cx="6832201" cy="3843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5241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D3C1482-7123-4378-ADD1-1746805B4B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889930B-F3A3-46CC-B34C-49439CA3C6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274476"/>
            <a:ext cx="11548872" cy="1755648"/>
          </a:xfrm>
          <a:prstGeom prst="rect">
            <a:avLst/>
          </a:prstGeom>
          <a:solidFill>
            <a:schemeClr val="tx1">
              <a:alpha val="93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312015-0852-384C-9174-9A2E6F0200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277" y="480216"/>
            <a:ext cx="10444758" cy="1344168"/>
          </a:xfrm>
        </p:spPr>
        <p:txBody>
          <a:bodyPr>
            <a:normAutofit/>
          </a:bodyPr>
          <a:lstStyle/>
          <a:p>
            <a:r>
              <a:rPr lang="en-GB">
                <a:solidFill>
                  <a:schemeClr val="bg1"/>
                </a:solidFill>
              </a:rPr>
              <a:t>Contents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50D2BD1-98F9-412D-905B-3A843EF40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695100"/>
            <a:ext cx="0" cy="914400"/>
          </a:xfrm>
          <a:prstGeom prst="line">
            <a:avLst/>
          </a:prstGeom>
          <a:ln w="19050">
            <a:solidFill>
              <a:schemeClr val="bg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D973A3E-0813-4A95-99BE-D522FCAA16D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15745650"/>
              </p:ext>
            </p:extLst>
          </p:nvPr>
        </p:nvGraphicFramePr>
        <p:xfrm>
          <a:off x="943277" y="2339935"/>
          <a:ext cx="10444758" cy="39889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997136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98ED85F-DCEE-4B50-802E-71A6E3E12B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923776-4726-2A43-AB94-C25D36B1F9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1825"/>
            <a:ext cx="10515600" cy="1325563"/>
          </a:xfrm>
        </p:spPr>
        <p:txBody>
          <a:bodyPr>
            <a:normAutofit/>
          </a:bodyPr>
          <a:lstStyle/>
          <a:p>
            <a:r>
              <a:rPr lang="en-GB">
                <a:solidFill>
                  <a:schemeClr val="bg1"/>
                </a:solidFill>
              </a:rPr>
              <a:t>References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8E35B83-1EC3-4F87-9D54-D86346335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97636" y="1957388"/>
            <a:ext cx="10396728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09EB65-D12F-E840-9A0F-752BB40880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69172"/>
            <a:ext cx="10515600" cy="4110605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sz="1200" dirty="0">
                <a:solidFill>
                  <a:schemeClr val="bg1"/>
                </a:solidFill>
              </a:rPr>
              <a:t>S. Martin. (2019) Top industries getting revolutionised by artificial intelligence. [Online]. Available: https://</a:t>
            </a:r>
            <a:r>
              <a:rPr lang="en-GB" sz="1200" dirty="0" err="1">
                <a:solidFill>
                  <a:schemeClr val="bg1"/>
                </a:solidFill>
              </a:rPr>
              <a:t>medium.com</a:t>
            </a:r>
            <a:r>
              <a:rPr lang="en-GB" sz="1200" dirty="0">
                <a:solidFill>
                  <a:schemeClr val="bg1"/>
                </a:solidFill>
              </a:rPr>
              <a:t>/</a:t>
            </a:r>
            <a:r>
              <a:rPr lang="en-GB" sz="1200" dirty="0" err="1">
                <a:solidFill>
                  <a:schemeClr val="bg1"/>
                </a:solidFill>
              </a:rPr>
              <a:t>hackernoon</a:t>
            </a:r>
            <a:r>
              <a:rPr lang="en-GB" sz="1200" dirty="0">
                <a:solidFill>
                  <a:schemeClr val="bg1"/>
                </a:solidFill>
              </a:rPr>
              <a:t>/ top-industries-getting-revolutionised-by-artificial-intelligence-686a440857c0 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1200" dirty="0">
                <a:solidFill>
                  <a:schemeClr val="bg1"/>
                </a:solidFill>
              </a:rPr>
              <a:t>S. Arnold. (2017) 10 important facts about games and learning. [Online]. Available: https://</a:t>
            </a:r>
            <a:r>
              <a:rPr lang="en-GB" sz="1200" dirty="0" err="1">
                <a:solidFill>
                  <a:schemeClr val="bg1"/>
                </a:solidFill>
              </a:rPr>
              <a:t>www.classcraft.com</a:t>
            </a:r>
            <a:r>
              <a:rPr lang="en-GB" sz="1200" dirty="0">
                <a:solidFill>
                  <a:schemeClr val="bg1"/>
                </a:solidFill>
              </a:rPr>
              <a:t>/blog/features/10-facts-games-learning/ 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1200" dirty="0">
                <a:solidFill>
                  <a:schemeClr val="bg1"/>
                </a:solidFill>
              </a:rPr>
              <a:t>Super Mario, Retrieved 13</a:t>
            </a:r>
            <a:r>
              <a:rPr lang="en-GB" sz="1200" baseline="30000" dirty="0">
                <a:solidFill>
                  <a:schemeClr val="bg1"/>
                </a:solidFill>
              </a:rPr>
              <a:t>th</a:t>
            </a:r>
            <a:r>
              <a:rPr lang="en-GB" sz="1200" dirty="0">
                <a:solidFill>
                  <a:schemeClr val="bg1"/>
                </a:solidFill>
              </a:rPr>
              <a:t> March 2020. Picture, </a:t>
            </a:r>
            <a:r>
              <a:rPr lang="en-GB" sz="1200" dirty="0">
                <a:hlinkClick r:id="rId2"/>
              </a:rPr>
              <a:t>https://www.aliexpress.com/i/32893627970.html</a:t>
            </a:r>
            <a:endParaRPr lang="en-GB" sz="1200" dirty="0"/>
          </a:p>
          <a:p>
            <a:pPr marL="457200" indent="-457200">
              <a:buFont typeface="+mj-lt"/>
              <a:buAutoNum type="arabicPeriod"/>
            </a:pPr>
            <a:r>
              <a:rPr lang="en-GB" sz="1200" dirty="0">
                <a:solidFill>
                  <a:schemeClr val="bg1"/>
                </a:solidFill>
              </a:rPr>
              <a:t>BBC Computer Brain, Retrieved 9</a:t>
            </a:r>
            <a:r>
              <a:rPr lang="en-GB" sz="1200" baseline="30000" dirty="0">
                <a:solidFill>
                  <a:schemeClr val="bg1"/>
                </a:solidFill>
              </a:rPr>
              <a:t>th</a:t>
            </a:r>
            <a:r>
              <a:rPr lang="en-GB" sz="1200" dirty="0">
                <a:solidFill>
                  <a:schemeClr val="bg1"/>
                </a:solidFill>
              </a:rPr>
              <a:t> March 2020. Picture, </a:t>
            </a:r>
            <a:r>
              <a:rPr lang="en-GB" sz="1200" dirty="0">
                <a:hlinkClick r:id="rId3"/>
              </a:rPr>
              <a:t>https://www.bbc.co.uk/newsround/49274918</a:t>
            </a:r>
            <a:endParaRPr lang="en-GB" sz="1200" dirty="0"/>
          </a:p>
          <a:p>
            <a:pPr marL="457200" indent="-457200">
              <a:buFont typeface="+mj-lt"/>
              <a:buAutoNum type="arabicPeriod"/>
            </a:pPr>
            <a:r>
              <a:rPr lang="en-GB" sz="1200" dirty="0">
                <a:solidFill>
                  <a:schemeClr val="bg1"/>
                </a:solidFill>
              </a:rPr>
              <a:t>Robot Reading, Retrieved 9</a:t>
            </a:r>
            <a:r>
              <a:rPr lang="en-GB" sz="1200" baseline="30000" dirty="0">
                <a:solidFill>
                  <a:schemeClr val="bg1"/>
                </a:solidFill>
              </a:rPr>
              <a:t>th</a:t>
            </a:r>
            <a:r>
              <a:rPr lang="en-GB" sz="1200" dirty="0">
                <a:solidFill>
                  <a:schemeClr val="bg1"/>
                </a:solidFill>
              </a:rPr>
              <a:t> March 2020. Picture, </a:t>
            </a:r>
            <a:r>
              <a:rPr lang="en-GB" sz="1200" dirty="0">
                <a:hlinkClick r:id="rId4"/>
              </a:rPr>
              <a:t>https://github.com/WillCheung2016</a:t>
            </a:r>
            <a:endParaRPr lang="en-GB" sz="1200" dirty="0"/>
          </a:p>
          <a:p>
            <a:pPr marL="457200" indent="-457200">
              <a:buFont typeface="+mj-lt"/>
              <a:buAutoNum type="arabicPeriod"/>
            </a:pPr>
            <a:r>
              <a:rPr lang="en-GB" sz="1200" dirty="0">
                <a:solidFill>
                  <a:schemeClr val="bg1"/>
                </a:solidFill>
              </a:rPr>
              <a:t>Gamification image, Retrieved 8</a:t>
            </a:r>
            <a:r>
              <a:rPr lang="en-GB" sz="1200" baseline="30000" dirty="0">
                <a:solidFill>
                  <a:schemeClr val="bg1"/>
                </a:solidFill>
              </a:rPr>
              <a:t>th</a:t>
            </a:r>
            <a:r>
              <a:rPr lang="en-GB" sz="1200" dirty="0">
                <a:solidFill>
                  <a:schemeClr val="bg1"/>
                </a:solidFill>
              </a:rPr>
              <a:t> March 2020. Picture, </a:t>
            </a:r>
            <a:r>
              <a:rPr lang="en-GB" sz="1200" dirty="0">
                <a:hlinkClick r:id="rId5"/>
              </a:rPr>
              <a:t>https://hurix.com/selecting-gamification-services/</a:t>
            </a:r>
            <a:endParaRPr lang="en-GB" sz="1200" dirty="0"/>
          </a:p>
          <a:p>
            <a:pPr marL="457200" indent="-457200">
              <a:buFont typeface="+mj-lt"/>
              <a:buAutoNum type="arabicPeriod"/>
            </a:pPr>
            <a:r>
              <a:rPr lang="en-GB" sz="1200" dirty="0">
                <a:solidFill>
                  <a:schemeClr val="bg1"/>
                </a:solidFill>
              </a:rPr>
              <a:t>Python Logo, Retrieved 9</a:t>
            </a:r>
            <a:r>
              <a:rPr lang="en-GB" sz="1200" baseline="30000" dirty="0">
                <a:solidFill>
                  <a:schemeClr val="bg1"/>
                </a:solidFill>
              </a:rPr>
              <a:t>th</a:t>
            </a:r>
            <a:r>
              <a:rPr lang="en-GB" sz="1200" dirty="0">
                <a:solidFill>
                  <a:schemeClr val="bg1"/>
                </a:solidFill>
              </a:rPr>
              <a:t> March 2020. Picture, </a:t>
            </a:r>
            <a:r>
              <a:rPr lang="en-GB" sz="1200" dirty="0">
                <a:hlinkClick r:id="rId6"/>
              </a:rPr>
              <a:t>https://www.pngfind.com/mpng/TJxTJR_python-logo-png-transparent-background-python-logo-png/</a:t>
            </a:r>
            <a:endParaRPr lang="en-GB" sz="1200" dirty="0"/>
          </a:p>
          <a:p>
            <a:pPr marL="457200" indent="-457200">
              <a:buFont typeface="+mj-lt"/>
              <a:buAutoNum type="arabicPeriod"/>
            </a:pPr>
            <a:r>
              <a:rPr lang="en-GB" sz="1200" dirty="0" err="1">
                <a:solidFill>
                  <a:schemeClr val="bg1"/>
                </a:solidFill>
              </a:rPr>
              <a:t>Pygame</a:t>
            </a:r>
            <a:r>
              <a:rPr lang="en-GB" sz="1200" dirty="0">
                <a:solidFill>
                  <a:schemeClr val="bg1"/>
                </a:solidFill>
              </a:rPr>
              <a:t> Logo, Retrieved 13</a:t>
            </a:r>
            <a:r>
              <a:rPr lang="en-GB" sz="1200" baseline="30000" dirty="0">
                <a:solidFill>
                  <a:schemeClr val="bg1"/>
                </a:solidFill>
              </a:rPr>
              <a:t>th</a:t>
            </a:r>
            <a:r>
              <a:rPr lang="en-GB" sz="1200" dirty="0">
                <a:solidFill>
                  <a:schemeClr val="bg1"/>
                </a:solidFill>
              </a:rPr>
              <a:t> March 2020. Picture, </a:t>
            </a:r>
            <a:r>
              <a:rPr lang="en-GB" sz="1200" dirty="0">
                <a:hlinkClick r:id="rId7"/>
              </a:rPr>
              <a:t>http://www.pygame.org/docs/logos.html</a:t>
            </a:r>
            <a:endParaRPr lang="en-GB" sz="1200" dirty="0"/>
          </a:p>
          <a:p>
            <a:pPr marL="457200" indent="-457200">
              <a:buFont typeface="+mj-lt"/>
              <a:buAutoNum type="arabicPeriod"/>
            </a:pPr>
            <a:r>
              <a:rPr lang="en-GB" sz="1200" dirty="0">
                <a:solidFill>
                  <a:schemeClr val="bg1"/>
                </a:solidFill>
              </a:rPr>
              <a:t>Machine Learning Packages, Retrieved 13</a:t>
            </a:r>
            <a:r>
              <a:rPr lang="en-GB" sz="1200" baseline="30000" dirty="0">
                <a:solidFill>
                  <a:schemeClr val="bg1"/>
                </a:solidFill>
              </a:rPr>
              <a:t>th</a:t>
            </a:r>
            <a:r>
              <a:rPr lang="en-GB" sz="1200" dirty="0">
                <a:solidFill>
                  <a:schemeClr val="bg1"/>
                </a:solidFill>
              </a:rPr>
              <a:t> March 2020. Picture, </a:t>
            </a:r>
            <a:r>
              <a:rPr lang="en-GB" sz="1200" dirty="0">
                <a:hlinkClick r:id="rId8"/>
              </a:rPr>
              <a:t>https://www.pyimagesearch.com/2019/01/21/regression-with-keras/</a:t>
            </a:r>
            <a:endParaRPr lang="en-GB" sz="1200" dirty="0"/>
          </a:p>
          <a:p>
            <a:pPr marL="457200" indent="-457200">
              <a:buFont typeface="+mj-lt"/>
              <a:buAutoNum type="arabicPeriod"/>
            </a:pPr>
            <a:r>
              <a:rPr lang="en-GB" sz="1200" dirty="0">
                <a:solidFill>
                  <a:schemeClr val="bg1"/>
                </a:solidFill>
              </a:rPr>
              <a:t>Agile, Retrieved 18</a:t>
            </a:r>
            <a:r>
              <a:rPr lang="en-GB" sz="1200" baseline="30000" dirty="0">
                <a:solidFill>
                  <a:schemeClr val="bg1"/>
                </a:solidFill>
              </a:rPr>
              <a:t>th</a:t>
            </a:r>
            <a:r>
              <a:rPr lang="en-GB" sz="1200" dirty="0">
                <a:solidFill>
                  <a:schemeClr val="bg1"/>
                </a:solidFill>
              </a:rPr>
              <a:t> March 2020. Picture, </a:t>
            </a:r>
            <a:r>
              <a:rPr lang="en-GB" sz="1200" dirty="0">
                <a:hlinkClick r:id="rId9"/>
              </a:rPr>
              <a:t>https://project-management.com/10-key-principles-of-agile-software-development</a:t>
            </a:r>
            <a:endParaRPr lang="en-GB" sz="1200" dirty="0"/>
          </a:p>
          <a:p>
            <a:pPr marL="457200" indent="-457200">
              <a:buFont typeface="+mj-lt"/>
              <a:buAutoNum type="arabicPeriod"/>
            </a:pPr>
            <a:r>
              <a:rPr lang="en-GB" sz="1200" dirty="0">
                <a:solidFill>
                  <a:schemeClr val="bg1"/>
                </a:solidFill>
              </a:rPr>
              <a:t>VS Code, Retrieved 18</a:t>
            </a:r>
            <a:r>
              <a:rPr lang="en-GB" sz="1200" baseline="30000" dirty="0">
                <a:solidFill>
                  <a:schemeClr val="bg1"/>
                </a:solidFill>
              </a:rPr>
              <a:t>th</a:t>
            </a:r>
            <a:r>
              <a:rPr lang="en-GB" sz="1200" dirty="0">
                <a:solidFill>
                  <a:schemeClr val="bg1"/>
                </a:solidFill>
              </a:rPr>
              <a:t> March 2020. Picture, </a:t>
            </a:r>
            <a:r>
              <a:rPr lang="en-GB" sz="1200" dirty="0">
                <a:hlinkClick r:id="rId10"/>
              </a:rPr>
              <a:t>https://en.wikipedia.org/wiki/Visual_Studio_Code</a:t>
            </a:r>
            <a:endParaRPr lang="en-GB" sz="1200" dirty="0"/>
          </a:p>
          <a:p>
            <a:pPr marL="457200" indent="-457200">
              <a:buFont typeface="+mj-lt"/>
              <a:buAutoNum type="arabicPeriod"/>
            </a:pPr>
            <a:r>
              <a:rPr lang="en-GB" sz="1200" dirty="0" err="1">
                <a:solidFill>
                  <a:schemeClr val="bg1"/>
                </a:solidFill>
              </a:rPr>
              <a:t>Jupyter</a:t>
            </a:r>
            <a:r>
              <a:rPr lang="en-GB" sz="1200" dirty="0">
                <a:solidFill>
                  <a:schemeClr val="bg1"/>
                </a:solidFill>
              </a:rPr>
              <a:t> Logo, Retrieved 18</a:t>
            </a:r>
            <a:r>
              <a:rPr lang="en-GB" sz="1200" baseline="30000" dirty="0">
                <a:solidFill>
                  <a:schemeClr val="bg1"/>
                </a:solidFill>
              </a:rPr>
              <a:t>th</a:t>
            </a:r>
            <a:r>
              <a:rPr lang="en-GB" sz="1200" dirty="0">
                <a:solidFill>
                  <a:schemeClr val="bg1"/>
                </a:solidFill>
              </a:rPr>
              <a:t> March 2020. Picture, </a:t>
            </a:r>
            <a:r>
              <a:rPr lang="en-GB" sz="1200" dirty="0">
                <a:hlinkClick r:id="rId11"/>
              </a:rPr>
              <a:t>https://towardsdatascience.com/jupyter-lab-evolution-of-the-jupyter-notebook-5297cacde6b</a:t>
            </a:r>
            <a:endParaRPr lang="en-GB" sz="1200" dirty="0"/>
          </a:p>
          <a:p>
            <a:pPr marL="457200" indent="-457200">
              <a:buFont typeface="+mj-lt"/>
              <a:buAutoNum type="arabicPeriod"/>
            </a:pPr>
            <a:r>
              <a:rPr lang="en-GB" sz="1200" dirty="0">
                <a:solidFill>
                  <a:schemeClr val="bg1"/>
                </a:solidFill>
              </a:rPr>
              <a:t>Trello Logo, Retrieved 18</a:t>
            </a:r>
            <a:r>
              <a:rPr lang="en-GB" sz="1200" baseline="30000" dirty="0">
                <a:solidFill>
                  <a:schemeClr val="bg1"/>
                </a:solidFill>
              </a:rPr>
              <a:t>th</a:t>
            </a:r>
            <a:r>
              <a:rPr lang="en-GB" sz="1200" dirty="0">
                <a:solidFill>
                  <a:schemeClr val="bg1"/>
                </a:solidFill>
              </a:rPr>
              <a:t> March 2020. Picture, </a:t>
            </a:r>
            <a:r>
              <a:rPr lang="en-GB" sz="1200" dirty="0">
                <a:hlinkClick r:id="rId12"/>
              </a:rPr>
              <a:t>https://trello.com/about/logo</a:t>
            </a:r>
            <a:endParaRPr lang="en-GB" sz="1200" dirty="0"/>
          </a:p>
          <a:p>
            <a:pPr marL="457200" indent="-457200">
              <a:buFont typeface="+mj-lt"/>
              <a:buAutoNum type="arabicPeriod"/>
            </a:pPr>
            <a:r>
              <a:rPr lang="en-GB" sz="1200" dirty="0">
                <a:solidFill>
                  <a:schemeClr val="bg1"/>
                </a:solidFill>
              </a:rPr>
              <a:t>Super Mario Bros. Level, Retrieved 13</a:t>
            </a:r>
            <a:r>
              <a:rPr lang="en-GB" sz="1200" baseline="30000" dirty="0">
                <a:solidFill>
                  <a:schemeClr val="bg1"/>
                </a:solidFill>
              </a:rPr>
              <a:t>th</a:t>
            </a:r>
            <a:r>
              <a:rPr lang="en-GB" sz="1200" dirty="0">
                <a:solidFill>
                  <a:schemeClr val="bg1"/>
                </a:solidFill>
              </a:rPr>
              <a:t> March 2020. Picture, </a:t>
            </a:r>
            <a:r>
              <a:rPr lang="en-GB" sz="1200" dirty="0">
                <a:hlinkClick r:id="rId13"/>
              </a:rPr>
              <a:t>https://www.nintendo.co.uk/Games/NES/Super-Mario-Bros--803853.html</a:t>
            </a:r>
            <a:endParaRPr lang="en-GB" sz="1200" dirty="0"/>
          </a:p>
          <a:p>
            <a:pPr marL="457200" indent="-457200">
              <a:buFont typeface="+mj-lt"/>
              <a:buAutoNum type="arabicPeriod"/>
            </a:pPr>
            <a:r>
              <a:rPr lang="en-GB" sz="1200" dirty="0">
                <a:solidFill>
                  <a:schemeClr val="bg1"/>
                </a:solidFill>
              </a:rPr>
              <a:t>Brain Storm, retrieved 13</a:t>
            </a:r>
            <a:r>
              <a:rPr lang="en-GB" sz="1200" baseline="30000" dirty="0">
                <a:solidFill>
                  <a:schemeClr val="bg1"/>
                </a:solidFill>
              </a:rPr>
              <a:t>th</a:t>
            </a:r>
            <a:r>
              <a:rPr lang="en-GB" sz="1200" dirty="0">
                <a:solidFill>
                  <a:schemeClr val="bg1"/>
                </a:solidFill>
              </a:rPr>
              <a:t> March 2020. Picture, </a:t>
            </a:r>
            <a:r>
              <a:rPr lang="en-GB" sz="1200" dirty="0">
                <a:hlinkClick r:id="rId14"/>
              </a:rPr>
              <a:t>https://ealdaylight.com/progressive-brainstorm/</a:t>
            </a:r>
            <a:endParaRPr lang="en-GB" sz="1200" dirty="0"/>
          </a:p>
          <a:p>
            <a:pPr marL="457200" indent="-457200">
              <a:buFont typeface="+mj-lt"/>
              <a:buAutoNum type="arabicPeriod"/>
            </a:pPr>
            <a:endParaRPr lang="en-GB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4922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D3C1482-7123-4378-ADD1-1746805B4B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889930B-F3A3-46CC-B34C-49439CA3C6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274476"/>
            <a:ext cx="11548872" cy="1755648"/>
          </a:xfrm>
          <a:prstGeom prst="rect">
            <a:avLst/>
          </a:prstGeom>
          <a:solidFill>
            <a:schemeClr val="tx1">
              <a:alpha val="93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312015-0852-384C-9174-9A2E6F0200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277" y="480216"/>
            <a:ext cx="10444758" cy="1344168"/>
          </a:xfrm>
        </p:spPr>
        <p:txBody>
          <a:bodyPr>
            <a:normAutofit/>
          </a:bodyPr>
          <a:lstStyle/>
          <a:p>
            <a:r>
              <a:rPr lang="en-GB">
                <a:solidFill>
                  <a:schemeClr val="bg1"/>
                </a:solidFill>
              </a:rPr>
              <a:t>Contents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50D2BD1-98F9-412D-905B-3A843EF40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695100"/>
            <a:ext cx="0" cy="914400"/>
          </a:xfrm>
          <a:prstGeom prst="line">
            <a:avLst/>
          </a:prstGeom>
          <a:ln w="19050">
            <a:solidFill>
              <a:schemeClr val="bg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D973A3E-0813-4A95-99BE-D522FCAA16D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62273706"/>
              </p:ext>
            </p:extLst>
          </p:nvPr>
        </p:nvGraphicFramePr>
        <p:xfrm>
          <a:off x="943277" y="2339935"/>
          <a:ext cx="10444758" cy="39889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329631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98ED85F-DCEE-4B50-802E-71A6E3E12B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E83356-3566-904A-93F5-87CDD6CA6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1825"/>
            <a:ext cx="10515600" cy="1325563"/>
          </a:xfrm>
        </p:spPr>
        <p:txBody>
          <a:bodyPr>
            <a:normAutofit/>
          </a:bodyPr>
          <a:lstStyle/>
          <a:p>
            <a:r>
              <a:rPr lang="en-GB">
                <a:solidFill>
                  <a:schemeClr val="bg1"/>
                </a:solidFill>
              </a:rPr>
              <a:t>Motivation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8E35B83-1EC3-4F87-9D54-D86346335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97636" y="1957388"/>
            <a:ext cx="10396728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D1B2B1-DD74-BB42-9138-9101BA6F79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69172"/>
            <a:ext cx="10515600" cy="409599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dirty="0">
                <a:solidFill>
                  <a:schemeClr val="bg1"/>
                </a:solidFill>
              </a:rPr>
              <a:t>“It is predicted that by 2025, the global AI market is expected to be almost $60 billion; in 2016, it was just $1.4 billion. Another research says that AI bots will drive up to $33 trillion of annual economic growth and also power 85% of customer service interactions by 2020 [1].”</a:t>
            </a:r>
          </a:p>
          <a:p>
            <a:pPr marL="0" indent="0" algn="ctr">
              <a:buNone/>
            </a:pPr>
            <a:endParaRPr lang="en-GB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r>
              <a:rPr lang="en-GB" dirty="0">
                <a:solidFill>
                  <a:schemeClr val="bg1"/>
                </a:solidFill>
              </a:rPr>
              <a:t>"Despite popular opinions, games promote learning and discourage negative behaviours. One study illustrates that regular gameplay improved mental health as well as cognitive and social skills [2].”</a:t>
            </a:r>
            <a:endParaRPr lang="en-GB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9012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98ED85F-DCEE-4B50-802E-71A6E3E12B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E83356-3566-904A-93F5-87CDD6CA6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1825"/>
            <a:ext cx="10515600" cy="1325563"/>
          </a:xfrm>
        </p:spPr>
        <p:txBody>
          <a:bodyPr>
            <a:normAutofit/>
          </a:bodyPr>
          <a:lstStyle/>
          <a:p>
            <a:r>
              <a:rPr lang="en-GB">
                <a:solidFill>
                  <a:schemeClr val="bg1"/>
                </a:solidFill>
              </a:rPr>
              <a:t>Motivation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8E35B83-1EC3-4F87-9D54-D86346335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97636" y="1957388"/>
            <a:ext cx="10396728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D1B2B1-DD74-BB42-9138-9101BA6F79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69172"/>
            <a:ext cx="10515600" cy="4095991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Many people perceive ML to be a black box</a:t>
            </a:r>
          </a:p>
          <a:p>
            <a:pPr lvl="1"/>
            <a:r>
              <a:rPr lang="en-GB" dirty="0">
                <a:solidFill>
                  <a:schemeClr val="bg1"/>
                </a:solidFill>
              </a:rPr>
              <a:t>A complex technique to master </a:t>
            </a:r>
          </a:p>
          <a:p>
            <a:pPr lvl="1"/>
            <a:r>
              <a:rPr lang="en-GB" dirty="0">
                <a:solidFill>
                  <a:schemeClr val="bg1"/>
                </a:solidFill>
              </a:rPr>
              <a:t>underlining factors are relatively simple </a:t>
            </a:r>
          </a:p>
          <a:p>
            <a:pPr marL="457200" lvl="1" indent="0">
              <a:buNone/>
            </a:pPr>
            <a:endParaRPr lang="en-GB" dirty="0">
              <a:solidFill>
                <a:schemeClr val="bg1"/>
              </a:solidFill>
            </a:endParaRPr>
          </a:p>
          <a:p>
            <a:r>
              <a:rPr lang="en-GB" sz="2400" dirty="0">
                <a:solidFill>
                  <a:schemeClr val="bg1"/>
                </a:solidFill>
              </a:rPr>
              <a:t>Creating a teaching and learning tool that incorporates gamification features </a:t>
            </a:r>
          </a:p>
          <a:p>
            <a:pPr lvl="1"/>
            <a:r>
              <a:rPr lang="en-GB" dirty="0">
                <a:solidFill>
                  <a:schemeClr val="bg1"/>
                </a:solidFill>
              </a:rPr>
              <a:t>Aim to debunk the misconceptions around AI and ML </a:t>
            </a:r>
          </a:p>
          <a:p>
            <a:pPr lvl="1"/>
            <a:r>
              <a:rPr lang="en-GB" dirty="0">
                <a:solidFill>
                  <a:schemeClr val="bg1"/>
                </a:solidFill>
              </a:rPr>
              <a:t>By educating the concepts of ML </a:t>
            </a:r>
          </a:p>
          <a:p>
            <a:pPr lvl="1"/>
            <a:r>
              <a:rPr lang="en-GB" dirty="0">
                <a:solidFill>
                  <a:schemeClr val="bg1"/>
                </a:solidFill>
              </a:rPr>
              <a:t>In a fun and engaging way</a:t>
            </a:r>
          </a:p>
          <a:p>
            <a:pPr lvl="1"/>
            <a:r>
              <a:rPr lang="en-GB" dirty="0">
                <a:solidFill>
                  <a:schemeClr val="bg1"/>
                </a:solidFill>
              </a:rPr>
              <a:t>Fundamentally help change the views of ML</a:t>
            </a:r>
            <a:endParaRPr lang="en-GB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20929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D3C1482-7123-4378-ADD1-1746805B4B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889930B-F3A3-46CC-B34C-49439CA3C6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274476"/>
            <a:ext cx="11548872" cy="1755648"/>
          </a:xfrm>
          <a:prstGeom prst="rect">
            <a:avLst/>
          </a:prstGeom>
          <a:solidFill>
            <a:schemeClr val="tx1">
              <a:alpha val="93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312015-0852-384C-9174-9A2E6F0200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277" y="480216"/>
            <a:ext cx="10444758" cy="1344168"/>
          </a:xfrm>
        </p:spPr>
        <p:txBody>
          <a:bodyPr>
            <a:normAutofit/>
          </a:bodyPr>
          <a:lstStyle/>
          <a:p>
            <a:r>
              <a:rPr lang="en-GB">
                <a:solidFill>
                  <a:schemeClr val="bg1"/>
                </a:solidFill>
              </a:rPr>
              <a:t>Contents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50D2BD1-98F9-412D-905B-3A843EF40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695100"/>
            <a:ext cx="0" cy="914400"/>
          </a:xfrm>
          <a:prstGeom prst="line">
            <a:avLst/>
          </a:prstGeom>
          <a:ln w="19050">
            <a:solidFill>
              <a:schemeClr val="bg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D973A3E-0813-4A95-99BE-D522FCAA16D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51353230"/>
              </p:ext>
            </p:extLst>
          </p:nvPr>
        </p:nvGraphicFramePr>
        <p:xfrm>
          <a:off x="943277" y="2339935"/>
          <a:ext cx="10444758" cy="39889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127628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F98ED85F-DCEE-4B50-802E-71A6E3E12B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6B0DF5-9C37-9D41-9502-580EE69E1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1825"/>
            <a:ext cx="10515600" cy="1325563"/>
          </a:xfrm>
        </p:spPr>
        <p:txBody>
          <a:bodyPr>
            <a:normAutofit/>
          </a:bodyPr>
          <a:lstStyle/>
          <a:p>
            <a:r>
              <a:rPr lang="en-GB">
                <a:solidFill>
                  <a:schemeClr val="bg1"/>
                </a:solidFill>
              </a:rPr>
              <a:t>Background Information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8E35B83-1EC3-4F87-9D54-D86346335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97636" y="1957388"/>
            <a:ext cx="10396728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13C8A9-EA2A-7B43-9CCC-335050F9A5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69173"/>
            <a:ext cx="6239494" cy="36599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>
                <a:solidFill>
                  <a:schemeClr val="bg1"/>
                </a:solidFill>
              </a:rPr>
              <a:t>Two main areas of Focus: </a:t>
            </a:r>
          </a:p>
          <a:p>
            <a:r>
              <a:rPr lang="en-GB" sz="2400" dirty="0">
                <a:solidFill>
                  <a:schemeClr val="bg1"/>
                </a:solidFill>
              </a:rPr>
              <a:t>Gamification</a:t>
            </a:r>
          </a:p>
          <a:p>
            <a:r>
              <a:rPr lang="en-GB" sz="2400" dirty="0">
                <a:solidFill>
                  <a:schemeClr val="bg1"/>
                </a:solidFill>
              </a:rPr>
              <a:t>Artificial Intelligence:</a:t>
            </a:r>
          </a:p>
          <a:p>
            <a:pPr lvl="1"/>
            <a:r>
              <a:rPr lang="en-GB" sz="2000" dirty="0">
                <a:solidFill>
                  <a:schemeClr val="bg1"/>
                </a:solidFill>
              </a:rPr>
              <a:t>Machine Learning.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D5D57B1-2776-3843-9835-7A496B4EAC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9235" y="4413473"/>
            <a:ext cx="3235129" cy="18116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533C560-9143-A849-A90F-6FCEFDC9C3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9235" y="2057685"/>
            <a:ext cx="3235129" cy="223223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8D35348-C11A-0144-BE77-E06A0255A31B}"/>
              </a:ext>
            </a:extLst>
          </p:cNvPr>
          <p:cNvSpPr txBox="1"/>
          <p:nvPr/>
        </p:nvSpPr>
        <p:spPr>
          <a:xfrm>
            <a:off x="10401611" y="4243977"/>
            <a:ext cx="95250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>
              <a:spcBef>
                <a:spcPts val="1000"/>
              </a:spcBef>
              <a:buClr>
                <a:schemeClr val="accent2"/>
              </a:buClr>
            </a:pPr>
            <a:r>
              <a:rPr lang="en-GB" sz="800" dirty="0">
                <a:solidFill>
                  <a:schemeClr val="bg1"/>
                </a:solidFill>
              </a:rPr>
              <a:t>Picture Source: [3]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E467BA-0201-1644-8873-2DC9605321EF}"/>
              </a:ext>
            </a:extLst>
          </p:cNvPr>
          <p:cNvSpPr txBox="1"/>
          <p:nvPr/>
        </p:nvSpPr>
        <p:spPr>
          <a:xfrm>
            <a:off x="10397038" y="6240972"/>
            <a:ext cx="95250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>
              <a:spcBef>
                <a:spcPts val="1000"/>
              </a:spcBef>
              <a:buClr>
                <a:schemeClr val="accent2"/>
              </a:buClr>
            </a:pPr>
            <a:r>
              <a:rPr lang="en-GB" sz="800" dirty="0">
                <a:solidFill>
                  <a:schemeClr val="bg1"/>
                </a:solidFill>
              </a:rPr>
              <a:t>Picture Source: [4]</a:t>
            </a:r>
          </a:p>
        </p:txBody>
      </p:sp>
    </p:spTree>
    <p:extLst>
      <p:ext uri="{BB962C8B-B14F-4D97-AF65-F5344CB8AC3E}">
        <p14:creationId xmlns:p14="http://schemas.microsoft.com/office/powerpoint/2010/main" val="1293959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F98ED85F-DCEE-4B50-802E-71A6E3E12B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6B0DF5-9C37-9D41-9502-580EE69E1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1825"/>
            <a:ext cx="10515600" cy="1325563"/>
          </a:xfrm>
        </p:spPr>
        <p:txBody>
          <a:bodyPr>
            <a:normAutofit/>
          </a:bodyPr>
          <a:lstStyle/>
          <a:p>
            <a:r>
              <a:rPr lang="en-GB">
                <a:solidFill>
                  <a:schemeClr val="bg1"/>
                </a:solidFill>
              </a:rPr>
              <a:t>Background Information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8E35B83-1EC3-4F87-9D54-D86346335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97636" y="1957388"/>
            <a:ext cx="10396728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13C8A9-EA2A-7B43-9CCC-335050F9A5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69173"/>
            <a:ext cx="4814455" cy="36599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>
                <a:solidFill>
                  <a:schemeClr val="bg1"/>
                </a:solidFill>
              </a:rPr>
              <a:t>Machine Learning</a:t>
            </a:r>
          </a:p>
          <a:p>
            <a:r>
              <a:rPr lang="en-GB" sz="2000" dirty="0">
                <a:solidFill>
                  <a:schemeClr val="bg1"/>
                </a:solidFill>
              </a:rPr>
              <a:t>Supervised</a:t>
            </a:r>
            <a:endParaRPr lang="en-GB" sz="1600" dirty="0">
              <a:solidFill>
                <a:schemeClr val="bg1"/>
              </a:solidFill>
            </a:endParaRPr>
          </a:p>
          <a:p>
            <a:r>
              <a:rPr lang="en-GB" sz="2000" dirty="0">
                <a:solidFill>
                  <a:schemeClr val="bg1"/>
                </a:solidFill>
              </a:rPr>
              <a:t>Unsupervised Learning</a:t>
            </a:r>
          </a:p>
          <a:p>
            <a:r>
              <a:rPr lang="en-GB" sz="2000" dirty="0">
                <a:solidFill>
                  <a:schemeClr val="bg1"/>
                </a:solidFill>
              </a:rPr>
              <a:t>Models:</a:t>
            </a:r>
          </a:p>
          <a:p>
            <a:pPr lvl="1"/>
            <a:r>
              <a:rPr lang="en-GB" sz="1600" dirty="0">
                <a:solidFill>
                  <a:schemeClr val="bg1"/>
                </a:solidFill>
              </a:rPr>
              <a:t>Linear Regression</a:t>
            </a:r>
          </a:p>
          <a:p>
            <a:pPr lvl="1"/>
            <a:r>
              <a:rPr lang="en-GB" sz="1600" dirty="0">
                <a:solidFill>
                  <a:schemeClr val="bg1"/>
                </a:solidFill>
              </a:rPr>
              <a:t>Logistic Regression</a:t>
            </a:r>
          </a:p>
          <a:p>
            <a:pPr lvl="1"/>
            <a:r>
              <a:rPr lang="en-GB" sz="1600" dirty="0">
                <a:solidFill>
                  <a:schemeClr val="bg1"/>
                </a:solidFill>
              </a:rPr>
              <a:t>K-Means</a:t>
            </a:r>
          </a:p>
          <a:p>
            <a:pPr lvl="1"/>
            <a:r>
              <a:rPr lang="en-GB" sz="1600" dirty="0">
                <a:solidFill>
                  <a:schemeClr val="bg1"/>
                </a:solidFill>
              </a:rPr>
              <a:t>Gaussian Mixture Models</a:t>
            </a:r>
          </a:p>
          <a:p>
            <a:pPr lvl="1"/>
            <a:r>
              <a:rPr lang="en-GB" sz="1600" dirty="0">
                <a:solidFill>
                  <a:schemeClr val="bg1"/>
                </a:solidFill>
              </a:rPr>
              <a:t>Support Vector Models</a:t>
            </a:r>
          </a:p>
          <a:p>
            <a:pPr lvl="1"/>
            <a:r>
              <a:rPr lang="en-GB" sz="1600" dirty="0">
                <a:solidFill>
                  <a:schemeClr val="bg1"/>
                </a:solidFill>
              </a:rPr>
              <a:t>PCA and LDA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8D80B9A-78F6-EE4A-B07B-B4D24E5639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4038" y="2159000"/>
            <a:ext cx="3814283" cy="381428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C0F2611-B328-7B48-8E97-1CC276A8B7CC}"/>
              </a:ext>
            </a:extLst>
          </p:cNvPr>
          <p:cNvSpPr txBox="1"/>
          <p:nvPr/>
        </p:nvSpPr>
        <p:spPr>
          <a:xfrm>
            <a:off x="10397038" y="6240972"/>
            <a:ext cx="95250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>
              <a:spcBef>
                <a:spcPts val="1000"/>
              </a:spcBef>
              <a:buClr>
                <a:schemeClr val="accent2"/>
              </a:buClr>
            </a:pPr>
            <a:r>
              <a:rPr lang="en-GB" sz="800" dirty="0">
                <a:solidFill>
                  <a:schemeClr val="bg1"/>
                </a:solidFill>
              </a:rPr>
              <a:t>Picture Source: [5]</a:t>
            </a:r>
          </a:p>
        </p:txBody>
      </p:sp>
    </p:spTree>
    <p:extLst>
      <p:ext uri="{BB962C8B-B14F-4D97-AF65-F5344CB8AC3E}">
        <p14:creationId xmlns:p14="http://schemas.microsoft.com/office/powerpoint/2010/main" val="3948476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F98ED85F-DCEE-4B50-802E-71A6E3E12B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6B0DF5-9C37-9D41-9502-580EE69E1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1825"/>
            <a:ext cx="10515600" cy="1325563"/>
          </a:xfrm>
        </p:spPr>
        <p:txBody>
          <a:bodyPr>
            <a:normAutofit/>
          </a:bodyPr>
          <a:lstStyle/>
          <a:p>
            <a:r>
              <a:rPr lang="en-GB">
                <a:solidFill>
                  <a:schemeClr val="bg1"/>
                </a:solidFill>
              </a:rPr>
              <a:t>Background Information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8E35B83-1EC3-4F87-9D54-D86346335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97636" y="1957388"/>
            <a:ext cx="10396728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13C8A9-EA2A-7B43-9CCC-335050F9A5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69173"/>
            <a:ext cx="3413166" cy="3549701"/>
          </a:xfrm>
        </p:spPr>
        <p:txBody>
          <a:bodyPr>
            <a:normAutofit/>
          </a:bodyPr>
          <a:lstStyle/>
          <a:p>
            <a:pPr marL="0" indent="0">
              <a:buClr>
                <a:schemeClr val="bg1"/>
              </a:buClr>
              <a:buNone/>
            </a:pPr>
            <a:r>
              <a:rPr lang="en-GB" sz="2400" dirty="0">
                <a:solidFill>
                  <a:schemeClr val="bg1"/>
                </a:solidFill>
              </a:rPr>
              <a:t>Gamification</a:t>
            </a:r>
            <a:endParaRPr lang="en-GB" sz="20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</a:pPr>
            <a:r>
              <a:rPr lang="en-GB" sz="2000" dirty="0">
                <a:solidFill>
                  <a:schemeClr val="bg1"/>
                </a:solidFill>
              </a:rPr>
              <a:t>Leader boards</a:t>
            </a:r>
          </a:p>
          <a:p>
            <a:pPr>
              <a:buClr>
                <a:schemeClr val="bg1"/>
              </a:buClr>
            </a:pPr>
            <a:r>
              <a:rPr lang="en-GB" sz="2000" dirty="0">
                <a:solidFill>
                  <a:schemeClr val="bg1"/>
                </a:solidFill>
              </a:rPr>
              <a:t>Levels</a:t>
            </a:r>
          </a:p>
          <a:p>
            <a:pPr>
              <a:buClr>
                <a:schemeClr val="bg1"/>
              </a:buClr>
            </a:pPr>
            <a:r>
              <a:rPr lang="en-GB" sz="2000" dirty="0">
                <a:solidFill>
                  <a:schemeClr val="bg1"/>
                </a:solidFill>
              </a:rPr>
              <a:t>Challenges</a:t>
            </a:r>
          </a:p>
          <a:p>
            <a:pPr>
              <a:buClr>
                <a:schemeClr val="bg1"/>
              </a:buClr>
            </a:pPr>
            <a:r>
              <a:rPr lang="en-GB" sz="2000" dirty="0">
                <a:solidFill>
                  <a:schemeClr val="bg1"/>
                </a:solidFill>
              </a:rPr>
              <a:t>Badges</a:t>
            </a:r>
          </a:p>
          <a:p>
            <a:pPr>
              <a:buClr>
                <a:schemeClr val="bg1"/>
              </a:buClr>
            </a:pPr>
            <a:r>
              <a:rPr lang="en-GB" sz="2000" dirty="0">
                <a:solidFill>
                  <a:schemeClr val="bg1"/>
                </a:solidFill>
              </a:rPr>
              <a:t>Points</a:t>
            </a:r>
          </a:p>
          <a:p>
            <a:pPr>
              <a:buClr>
                <a:schemeClr val="bg1"/>
              </a:buClr>
            </a:pPr>
            <a:r>
              <a:rPr lang="en-GB" sz="2000" dirty="0">
                <a:solidFill>
                  <a:schemeClr val="bg1"/>
                </a:solidFill>
              </a:rPr>
              <a:t>Check-in</a:t>
            </a:r>
          </a:p>
          <a:p>
            <a:pPr>
              <a:buClr>
                <a:schemeClr val="bg1"/>
              </a:buClr>
            </a:pPr>
            <a:r>
              <a:rPr lang="en-GB" sz="2000" dirty="0">
                <a:solidFill>
                  <a:schemeClr val="bg1"/>
                </a:solidFill>
              </a:rPr>
              <a:t>Feedback</a:t>
            </a:r>
          </a:p>
          <a:p>
            <a:pPr marL="0" indent="0">
              <a:buNone/>
            </a:pPr>
            <a:endParaRPr lang="en-GB" sz="2000" dirty="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E2F10EB-8C03-374A-8EAF-9C9762DF96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1816" y="2360032"/>
            <a:ext cx="7157179" cy="336387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336014B-657D-C243-A5E4-29CFEEFB7808}"/>
              </a:ext>
            </a:extLst>
          </p:cNvPr>
          <p:cNvSpPr txBox="1"/>
          <p:nvPr/>
        </p:nvSpPr>
        <p:spPr>
          <a:xfrm>
            <a:off x="10397038" y="6240972"/>
            <a:ext cx="95250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>
              <a:spcBef>
                <a:spcPts val="1000"/>
              </a:spcBef>
              <a:buClr>
                <a:schemeClr val="accent2"/>
              </a:buClr>
            </a:pPr>
            <a:r>
              <a:rPr lang="en-GB" sz="800" dirty="0">
                <a:solidFill>
                  <a:schemeClr val="bg1"/>
                </a:solidFill>
              </a:rPr>
              <a:t>Picture Source: [6]</a:t>
            </a:r>
          </a:p>
        </p:txBody>
      </p:sp>
    </p:spTree>
    <p:extLst>
      <p:ext uri="{BB962C8B-B14F-4D97-AF65-F5344CB8AC3E}">
        <p14:creationId xmlns:p14="http://schemas.microsoft.com/office/powerpoint/2010/main" val="680218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D3C1482-7123-4378-ADD1-1746805B4B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889930B-F3A3-46CC-B34C-49439CA3C6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274476"/>
            <a:ext cx="11548872" cy="1755648"/>
          </a:xfrm>
          <a:prstGeom prst="rect">
            <a:avLst/>
          </a:prstGeom>
          <a:solidFill>
            <a:schemeClr val="tx1">
              <a:alpha val="93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312015-0852-384C-9174-9A2E6F0200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277" y="480216"/>
            <a:ext cx="10444758" cy="1344168"/>
          </a:xfrm>
        </p:spPr>
        <p:txBody>
          <a:bodyPr>
            <a:normAutofit/>
          </a:bodyPr>
          <a:lstStyle/>
          <a:p>
            <a:r>
              <a:rPr lang="en-GB">
                <a:solidFill>
                  <a:schemeClr val="bg1"/>
                </a:solidFill>
              </a:rPr>
              <a:t>Contents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50D2BD1-98F9-412D-905B-3A843EF40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695100"/>
            <a:ext cx="0" cy="914400"/>
          </a:xfrm>
          <a:prstGeom prst="line">
            <a:avLst/>
          </a:prstGeom>
          <a:ln w="19050">
            <a:solidFill>
              <a:schemeClr val="bg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D973A3E-0813-4A95-99BE-D522FCAA16D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96517734"/>
              </p:ext>
            </p:extLst>
          </p:nvPr>
        </p:nvGraphicFramePr>
        <p:xfrm>
          <a:off x="943277" y="2339935"/>
          <a:ext cx="10444758" cy="39889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81059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532</TotalTime>
  <Words>800</Words>
  <Application>Microsoft Macintosh PowerPoint</Application>
  <PresentationFormat>Widescreen</PresentationFormat>
  <Paragraphs>138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Office Theme</vt:lpstr>
      <vt:lpstr>CSCM10: Presentation</vt:lpstr>
      <vt:lpstr>Contents</vt:lpstr>
      <vt:lpstr>Motivation</vt:lpstr>
      <vt:lpstr>Motivation</vt:lpstr>
      <vt:lpstr>Contents</vt:lpstr>
      <vt:lpstr>Background Information</vt:lpstr>
      <vt:lpstr>Background Information</vt:lpstr>
      <vt:lpstr>Background Information</vt:lpstr>
      <vt:lpstr>Contents</vt:lpstr>
      <vt:lpstr>Aims of the Project</vt:lpstr>
      <vt:lpstr>Contents</vt:lpstr>
      <vt:lpstr>Steps for the Project</vt:lpstr>
      <vt:lpstr>Steps for the Project</vt:lpstr>
      <vt:lpstr>Contents</vt:lpstr>
      <vt:lpstr>Current First Steps</vt:lpstr>
      <vt:lpstr>Current First Steps</vt:lpstr>
      <vt:lpstr>Current First Steps</vt:lpstr>
      <vt:lpstr>Contents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CSCM10: Presentation</dc:title>
  <dc:creator>m11264</dc:creator>
  <cp:lastModifiedBy>m11264</cp:lastModifiedBy>
  <cp:revision>34</cp:revision>
  <dcterms:created xsi:type="dcterms:W3CDTF">2020-03-06T19:10:24Z</dcterms:created>
  <dcterms:modified xsi:type="dcterms:W3CDTF">2020-03-18T13:10:30Z</dcterms:modified>
</cp:coreProperties>
</file>